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4D5802-E65E-4EAF-BD32-D6C2DE0757E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9EE4FB-F80F-44D5-977F-339D2A4BF2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Работа\данные класса\классный час\фото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58" y="50004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Кубань – наша малая родина,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которой нельзя не гордиться.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785786" y="457200"/>
            <a:ext cx="7901014" cy="1100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latin typeface="Bruskovaya" pitchFamily="34" charset="0"/>
              </a:rPr>
              <a:t>Виталий Борисович </a:t>
            </a:r>
            <a:r>
              <a:rPr lang="ru-RU" b="1" i="1" dirty="0" err="1" smtClean="0">
                <a:solidFill>
                  <a:srgbClr val="C00000"/>
                </a:solidFill>
                <a:latin typeface="Bruskovaya" pitchFamily="34" charset="0"/>
              </a:rPr>
              <a:t>Бакалдин</a:t>
            </a:r>
            <a:endParaRPr lang="ru-RU" b="1" i="1" dirty="0" smtClean="0">
              <a:solidFill>
                <a:srgbClr val="C00000"/>
              </a:solidFill>
              <a:latin typeface="Bruskovaya" pitchFamily="34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27538" y="1557338"/>
            <a:ext cx="4716462" cy="5300662"/>
          </a:xfrm>
        </p:spPr>
        <p:txBody>
          <a:bodyPr/>
          <a:lstStyle/>
          <a:p>
            <a:endParaRPr lang="ru-RU" sz="1600" dirty="0" smtClean="0">
              <a:solidFill>
                <a:schemeClr val="folHlink"/>
              </a:solidFill>
            </a:endParaRPr>
          </a:p>
          <a:p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dirty="0" smtClean="0"/>
              <a:t>На Кубани вырос я,                                                                                                                                     Мне родней, приятнее                                                                                                                             Наши южные края:                                                                                                                                 Степи необъятные,                                                                                                                             Горы, хлеба до небес,                                                                                                                               Ветки вишен алые,                                                                                                                             Если лес – так южный лес                                                                                                                      Перед  перевалами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6389" name="Picture 7" descr="Осипова 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428875"/>
            <a:ext cx="4389437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Ваг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741425" cy="3571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0" name="Picture 4" descr="DSC03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00438"/>
            <a:ext cx="4177539" cy="3147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357818" y="92867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000628" y="0"/>
            <a:ext cx="414337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Новороссийский вагон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не памятник,                                                                                                                                       А просто -                                                                                                                                                          В дырах,                                                                                                                                                      Точно кружевной,                                                                                                                                        Весь сквозной                                                                                                                                                  Вагонный остов,                                                                                                                                      Искалеченный войной.                                                                                                                                  Он изранен,                                                                                                                                                          Он изрезан,                                                                                                                                            Искорежен                                                                                                                                                        Вкривь и вкось.                                                                                                                                              Если так пришлось железу,                                                                                                                                   Как же людям                                                                                                                                                 Здесь пришлось?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Валентина Саак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3384284" cy="47863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357166"/>
            <a:ext cx="76438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Bruskovaya" pitchFamily="34" charset="0"/>
              </a:rPr>
              <a:t>Валентина Григорьевна </a:t>
            </a:r>
            <a:r>
              <a:rPr lang="ru-RU" sz="4400" b="1" i="1" dirty="0" err="1" smtClean="0">
                <a:solidFill>
                  <a:srgbClr val="C00000"/>
                </a:solidFill>
                <a:latin typeface="Bruskovaya" pitchFamily="34" charset="0"/>
              </a:rPr>
              <a:t>Саакова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714488"/>
            <a:ext cx="50006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Поэтесса, журналист, педагог.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Валентина </a:t>
            </a:r>
            <a:r>
              <a:rPr lang="ru-RU" sz="2400" b="1" dirty="0" err="1" smtClean="0"/>
              <a:t>Саакова</a:t>
            </a:r>
            <a:r>
              <a:rPr lang="ru-RU" sz="2400" dirty="0" smtClean="0"/>
              <a:t> – женщина интересной судьбы, прошагавшая по жизни  рука об руку с летчиком-мужем, воспитавшая летчика-сына, она с гордостью пишет  о нелегкой и счастливой жизни женщин – боевых подруг, делящих с мужьями радости  и невзгоды, помогающих любимым выполнять свой воинский долг перед Родиной.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109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Виталий Борисович Бакалдин</vt:lpstr>
      <vt:lpstr>Слайд 3</vt:lpstr>
      <vt:lpstr>Слайд 4</vt:lpstr>
    </vt:vector>
  </TitlesOfParts>
  <Company>ххх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16</cp:revision>
  <dcterms:created xsi:type="dcterms:W3CDTF">2003-01-12T14:38:56Z</dcterms:created>
  <dcterms:modified xsi:type="dcterms:W3CDTF">2012-07-10T17:59:54Z</dcterms:modified>
</cp:coreProperties>
</file>