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C956-518E-4894-97EE-2DA8813AE229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4470-A0BA-420F-934B-17422C8D1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870490-CAC5-45FA-92B4-E901EB9AB45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ECF111-02AC-4DA5-8101-0C2E001FA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15212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Вышивка лентами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0" y="5589240"/>
            <a:ext cx="2915816" cy="101682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ЦРТДиЮ</a:t>
            </a:r>
            <a:r>
              <a:rPr lang="ru-RU" sz="2000" dirty="0" smtClean="0">
                <a:solidFill>
                  <a:srgbClr val="C00000"/>
                </a:solidFill>
              </a:rPr>
              <a:t> Г.Туапсе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Педагог  Тарасова С.Г.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Тарасов\Рабочий стол\2fe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095750" cy="500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76672"/>
            <a:ext cx="7632848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4086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Работы детей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Documents and Settings\Тарасов\Рабочий стол\26042012463.jpg"/>
          <p:cNvPicPr>
            <a:picLocks noGrp="1"/>
          </p:cNvPicPr>
          <p:nvPr>
            <p:ph idx="1"/>
          </p:nvPr>
        </p:nvPicPr>
        <p:blipFill>
          <a:blip r:embed="rId2" cstate="print"/>
          <a:srcRect l="4849" t="18549" b="6452"/>
          <a:stretch>
            <a:fillRect/>
          </a:stretch>
        </p:blipFill>
        <p:spPr bwMode="auto">
          <a:xfrm>
            <a:off x="683568" y="1844824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Костюмы украшенные лентами во времена король Людовика </a:t>
            </a:r>
            <a:r>
              <a:rPr lang="en-US" sz="3200" dirty="0" smtClean="0">
                <a:solidFill>
                  <a:srgbClr val="0070C0"/>
                </a:solidFill>
              </a:rPr>
              <a:t>XV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madam20_20pompad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366963"/>
            <a:ext cx="5080000" cy="4089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Леты для вышивки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Тарасов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155658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Тарасов\Рабочий стол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768752" cy="515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Пяльца</a:t>
            </a:r>
            <a:r>
              <a:rPr lang="ru-RU" dirty="0" smtClean="0">
                <a:solidFill>
                  <a:srgbClr val="002060"/>
                </a:solidFill>
              </a:rPr>
              <a:t> и иглы для вышивки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_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5184576" cy="50405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Петля в </a:t>
            </a:r>
            <a:r>
              <a:rPr lang="ru-RU" dirty="0" err="1" smtClean="0">
                <a:solidFill>
                  <a:srgbClr val="FF0000"/>
                </a:solidFill>
              </a:rPr>
              <a:t>прикреп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225963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Вытянутый стежок с завитком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82089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Французкий</a:t>
            </a:r>
            <a:r>
              <a:rPr lang="ru-RU" dirty="0" smtClean="0">
                <a:solidFill>
                  <a:srgbClr val="7030A0"/>
                </a:solidFill>
              </a:rPr>
              <a:t> узелок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77686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Роза паутинка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145</TotalTime>
  <Words>37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Вышивка лентами</vt:lpstr>
      <vt:lpstr>Костюмы украшенные лентами во времена король Людовика XV</vt:lpstr>
      <vt:lpstr>Леты для вышивки</vt:lpstr>
      <vt:lpstr>Слайд 4</vt:lpstr>
      <vt:lpstr>Пяльца и иглы для вышивки</vt:lpstr>
      <vt:lpstr>Петля в прикреп</vt:lpstr>
      <vt:lpstr>Вытянутый стежок с завитком</vt:lpstr>
      <vt:lpstr>Французкий узелок</vt:lpstr>
      <vt:lpstr>Роза паутинка</vt:lpstr>
      <vt:lpstr>Слайд 10</vt:lpstr>
      <vt:lpstr>Слайд 11</vt:lpstr>
      <vt:lpstr>Работы детей</vt:lpstr>
    </vt:vector>
  </TitlesOfParts>
  <Company>BLACK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лентам</dc:title>
  <dc:creator>BLACK</dc:creator>
  <cp:lastModifiedBy>BLACK</cp:lastModifiedBy>
  <cp:revision>16</cp:revision>
  <dcterms:created xsi:type="dcterms:W3CDTF">2004-12-31T21:04:38Z</dcterms:created>
  <dcterms:modified xsi:type="dcterms:W3CDTF">2004-12-31T23:20:49Z</dcterms:modified>
</cp:coreProperties>
</file>