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E02"/>
    <a:srgbClr val="27AE02"/>
    <a:srgbClr val="36F30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BE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86807F-09BE-4656-AB6C-3C90E42B5159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1E2BDB-8BF6-4FB5-8B22-CFF404C4E71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73" y="2564904"/>
            <a:ext cx="7992888" cy="345638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Таблица сложения.</a:t>
            </a:r>
            <a:br>
              <a:rPr lang="ru-RU" sz="4800" dirty="0" smtClean="0">
                <a:latin typeface="Monotype Corsiva" pitchFamily="66" charset="0"/>
              </a:rPr>
            </a:b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smtClean="0">
                <a:latin typeface="Monotype Corsiva" pitchFamily="66" charset="0"/>
              </a:rPr>
              <a:t>                            1 класс.</a:t>
            </a:r>
            <a:endParaRPr lang="ru-RU" sz="48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2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лья\Desktop\addition-table-workshee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00" y="179243"/>
            <a:ext cx="5405324" cy="538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2869"/>
            <a:ext cx="556864" cy="545499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00" y="2085906"/>
            <a:ext cx="576064" cy="55347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9243"/>
            <a:ext cx="550292" cy="57275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00" y="730279"/>
            <a:ext cx="569573" cy="47912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931801" y="3667168"/>
            <a:ext cx="350335" cy="577248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903751" y="3667168"/>
            <a:ext cx="425162" cy="576064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=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48263" y="4509120"/>
            <a:ext cx="350335" cy="577248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903751" y="4509120"/>
            <a:ext cx="425162" cy="576064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=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481313" y="3668352"/>
            <a:ext cx="339159" cy="480728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481313" y="4509120"/>
            <a:ext cx="339159" cy="50405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?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343090" y="620688"/>
            <a:ext cx="0" cy="174195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83568" y="2362642"/>
            <a:ext cx="3600400" cy="453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48" y="2125091"/>
            <a:ext cx="514288" cy="5142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>
            <a:off x="1466056" y="625221"/>
            <a:ext cx="0" cy="283499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83568" y="969839"/>
            <a:ext cx="720080" cy="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738368"/>
            <a:ext cx="556864" cy="56822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490652" y="299695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Сложение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90652" y="686179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Вычитание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890" y="2031235"/>
            <a:ext cx="556864" cy="545499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841" y="1201694"/>
            <a:ext cx="576064" cy="55347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990" y="1172998"/>
            <a:ext cx="550292" cy="57275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332" y="2097614"/>
            <a:ext cx="569573" cy="47912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6597928" y="1177919"/>
            <a:ext cx="350335" cy="577248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-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615719" y="1177919"/>
            <a:ext cx="425162" cy="576064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=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614390" y="2019871"/>
            <a:ext cx="350335" cy="577248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-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615719" y="2019871"/>
            <a:ext cx="425162" cy="576064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=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56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93" y="1209399"/>
            <a:ext cx="514288" cy="5142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93" y="2019871"/>
            <a:ext cx="556864" cy="56822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Стрелка вниз 27"/>
          <p:cNvSpPr/>
          <p:nvPr/>
        </p:nvSpPr>
        <p:spPr>
          <a:xfrm rot="7979922">
            <a:off x="7199669" y="927884"/>
            <a:ext cx="438851" cy="3422988"/>
          </a:xfrm>
          <a:prstGeom prst="downArrow">
            <a:avLst>
              <a:gd name="adj1" fmla="val 50000"/>
              <a:gd name="adj2" fmla="val 2197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 rot="10338673">
            <a:off x="7199669" y="1653797"/>
            <a:ext cx="438851" cy="2298438"/>
          </a:xfrm>
          <a:prstGeom prst="downArrow">
            <a:avLst>
              <a:gd name="adj1" fmla="val 50000"/>
              <a:gd name="adj2" fmla="val 2197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низ 60"/>
          <p:cNvSpPr/>
          <p:nvPr/>
        </p:nvSpPr>
        <p:spPr>
          <a:xfrm rot="13130399">
            <a:off x="7193973" y="1311895"/>
            <a:ext cx="438851" cy="2918817"/>
          </a:xfrm>
          <a:prstGeom prst="downArrow">
            <a:avLst>
              <a:gd name="adj1" fmla="val 50000"/>
              <a:gd name="adj2" fmla="val 2197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низ 61"/>
          <p:cNvSpPr/>
          <p:nvPr/>
        </p:nvSpPr>
        <p:spPr>
          <a:xfrm rot="7979922">
            <a:off x="7193972" y="1792035"/>
            <a:ext cx="438851" cy="3422988"/>
          </a:xfrm>
          <a:prstGeom prst="downArrow">
            <a:avLst>
              <a:gd name="adj1" fmla="val 50000"/>
              <a:gd name="adj2" fmla="val 2197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низ 62"/>
          <p:cNvSpPr/>
          <p:nvPr/>
        </p:nvSpPr>
        <p:spPr>
          <a:xfrm rot="10338673">
            <a:off x="7193972" y="2517948"/>
            <a:ext cx="438851" cy="2298438"/>
          </a:xfrm>
          <a:prstGeom prst="downArrow">
            <a:avLst>
              <a:gd name="adj1" fmla="val 50000"/>
              <a:gd name="adj2" fmla="val 2197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низ 63"/>
          <p:cNvSpPr/>
          <p:nvPr/>
        </p:nvSpPr>
        <p:spPr>
          <a:xfrm rot="13130399">
            <a:off x="7188276" y="2176046"/>
            <a:ext cx="438851" cy="2918817"/>
          </a:xfrm>
          <a:prstGeom prst="downArrow">
            <a:avLst>
              <a:gd name="adj1" fmla="val 50000"/>
              <a:gd name="adj2" fmla="val 2197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49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19056E-6 L 0.66389 0.2289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94" y="1144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3321E-6 L 0.3559 0.5053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5" y="2525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3321E-6 L 0.67049 0.6311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24" y="3154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4.34783E-6 L 0.66424 0.5575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12" y="278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6" presetClass="emph" presetSubtype="0" repeatCount="5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0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42" presetClass="path" presetSubtype="0" accel="5000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7 -2.28492E-6 L 0.47187 0.22595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94" y="11286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82794E-7 L 0.77587 0.54602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85" y="2729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6" presetClass="emph" presetSubtype="0" fill="hold" grpId="1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2" dur="9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3" dur="9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4" dur="9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5" dur="9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500"/>
                            </p:stCondLst>
                            <p:childTnLst>
                              <p:par>
                                <p:cTn id="1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000"/>
                            </p:stCondLst>
                            <p:childTnLst>
                              <p:par>
                                <p:cTn id="19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500"/>
                            </p:stCondLst>
                            <p:childTnLst>
                              <p:par>
                                <p:cTn id="1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000"/>
                            </p:stCondLst>
                            <p:childTnLst>
                              <p:par>
                                <p:cTn id="1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4500"/>
                            </p:stCondLst>
                            <p:childTnLst>
                              <p:par>
                                <p:cTn id="2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0"/>
                            </p:stCondLst>
                            <p:childTnLst>
                              <p:par>
                                <p:cTn id="2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500"/>
                            </p:stCondLst>
                            <p:childTnLst>
                              <p:par>
                                <p:cTn id="2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7000"/>
                            </p:stCondLst>
                            <p:childTnLst>
                              <p:par>
                                <p:cTn id="2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  <p:bldP spid="26" grpId="0"/>
      <p:bldP spid="37" grpId="0"/>
      <p:bldP spid="52" grpId="0" animBg="1"/>
      <p:bldP spid="53" grpId="0" animBg="1"/>
      <p:bldP spid="54" grpId="0" animBg="1"/>
      <p:bldP spid="55" grpId="0" animBg="1"/>
      <p:bldP spid="28" grpId="0" animBg="1"/>
      <p:bldP spid="28" grpId="1" animBg="1"/>
      <p:bldP spid="60" grpId="2" animBg="1"/>
      <p:bldP spid="60" grpId="3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1"/>
            <a:ext cx="7467600" cy="936104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sz="4800" dirty="0" smtClean="0">
                <a:latin typeface="Monotype Corsiva" pitchFamily="66" charset="0"/>
              </a:rPr>
              <a:t>Спасибо за внимание!</a:t>
            </a:r>
            <a:endParaRPr lang="ru-RU" sz="48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66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</TotalTime>
  <Words>19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Техническая</vt:lpstr>
      <vt:lpstr>Таблица сложения.                              1 класс.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сложения</dc:title>
  <dc:subject>Таблица сложения</dc:subject>
  <cp:lastModifiedBy>Илья</cp:lastModifiedBy>
  <cp:revision>1</cp:revision>
  <dcterms:created xsi:type="dcterms:W3CDTF">2012-12-06T07:51:29Z</dcterms:created>
  <dcterms:modified xsi:type="dcterms:W3CDTF">2013-01-15T05:38:49Z</dcterms:modified>
  <cp:contentStatus/>
</cp:coreProperties>
</file>