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51FA9C-22BF-486F-9CFF-B5721E11ED88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0B0EAE-30DA-451B-A923-9D6059262E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51FA9C-22BF-486F-9CFF-B5721E11ED88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0B0EAE-30DA-451B-A923-9D6059262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51FA9C-22BF-486F-9CFF-B5721E11ED88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0B0EAE-30DA-451B-A923-9D6059262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51FA9C-22BF-486F-9CFF-B5721E11ED88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0B0EAE-30DA-451B-A923-9D6059262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51FA9C-22BF-486F-9CFF-B5721E11ED88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0B0EAE-30DA-451B-A923-9D6059262E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51FA9C-22BF-486F-9CFF-B5721E11ED88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0B0EAE-30DA-451B-A923-9D6059262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51FA9C-22BF-486F-9CFF-B5721E11ED88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0B0EAE-30DA-451B-A923-9D6059262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51FA9C-22BF-486F-9CFF-B5721E11ED88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0B0EAE-30DA-451B-A923-9D6059262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51FA9C-22BF-486F-9CFF-B5721E11ED88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0B0EAE-30DA-451B-A923-9D6059262E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51FA9C-22BF-486F-9CFF-B5721E11ED88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0B0EAE-30DA-451B-A923-9D6059262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51FA9C-22BF-486F-9CFF-B5721E11ED88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0B0EAE-30DA-451B-A923-9D6059262E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C51FA9C-22BF-486F-9CFF-B5721E11ED88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0B0EAE-30DA-451B-A923-9D6059262E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ша\Pictures\2013-01-01\0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32802"/>
            <a:ext cx="8784976" cy="68251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0"/>
            <a:ext cx="6408712" cy="476672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64088" y="188640"/>
            <a:ext cx="3779912" cy="666936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Еж — небольшой зверёк. Его тело со спины и с боков покрыто твёрдыми иголками. Попробуйте взять его в руки — он обязательно свернётся в колечко. Так он не даёт добраться до своего животика. Поэтому у ежей почти нет врагов.</a:t>
            </a:r>
            <a:endParaRPr lang="ru-RU" dirty="0" smtClean="0"/>
          </a:p>
          <a:p>
            <a:r>
              <a:rPr lang="ru-RU" b="1" dirty="0" smtClean="0"/>
              <a:t>На прогулку ёж выходит с заходом солнца. В это время он не прочь и поужинать. И ест он не только ягоды, но и мышей, лягушек и змей, которых совсем не боится.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42" name="Picture 2" descr="C:\Users\Наташа\Pictures\2013-01-01\0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387" y="0"/>
            <a:ext cx="55407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88640"/>
            <a:ext cx="3867912" cy="66693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 Олень — очень красивое и благородное животное. Голову самцов величаво украшают рога, </a:t>
            </a:r>
            <a:r>
              <a:rPr lang="ru-RU" b="1" smtClean="0"/>
              <a:t>которые защищают </a:t>
            </a:r>
            <a:r>
              <a:rPr lang="ru-RU" b="1" dirty="0" smtClean="0"/>
              <a:t>их от врагов. Каждый год он сбрасывает с себя старые рога и отращивает новые. Ещё  у оленей прекрасное зрение и великолепный слух, что тоже  спасает их от хищников. Живут олени небольшими стадами.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1266" name="Picture 2" descr="C:\Users\Наташа\Pictures\2013-01-01\0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4624"/>
            <a:ext cx="5436095" cy="6813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88640"/>
            <a:ext cx="3867912" cy="66693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 Кабан - крупное животное высотой до метра и весом около ста пятидесяти килограммов, к тому же вооружённое острыми как бритва клыками. Живут кабаны стадами. Защищая своих детёнышей от врагов, самка грозно хрюкает, клацает зубами и бросается на врага. Кабаны питаются орехами, желудями, червями.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2290" name="Picture 2" descr="C:\Users\Наташа\Pictures\2013-01-01\0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55081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0"/>
            <a:ext cx="3867912" cy="6858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     Белку знают все — это зверёк с пушистым хвостом. Она может быть рыжей или серой, пепельной или совсем чёрной. Шубка белки линяет дважды в году, а хвост только один раз. Белка — прекрасный древолаз. Она легко перепрыгивает с дерева на дерево. А может даже спрыгнуть с большой высоты на землю.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3314" name="Picture 2" descr="C:\Users\Наташа\Pictures\2013-01-01\0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8640"/>
            <a:ext cx="5508104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8064" y="188640"/>
            <a:ext cx="3995936" cy="666936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Сову сипуху легко узнать по светлому лицевому диску, по форме напоминающему сердце.</a:t>
            </a:r>
          </a:p>
          <a:p>
            <a:r>
              <a:rPr lang="ru-RU" b="1" dirty="0" smtClean="0"/>
              <a:t>Днём она сидит на дереве, сливаясь с ветвями и листьями. А ночью выходит на охоту, когда у подножия деревьев просыпается мышиное царство. Тонкий слух и прекрасное зрение, длинные лапы и острые когти делают её непревзойдённым охотником. К тому же летает сова бесшумно.</a:t>
            </a:r>
            <a:endParaRPr lang="ru-RU" b="1" dirty="0"/>
          </a:p>
        </p:txBody>
      </p:sp>
      <p:pic>
        <p:nvPicPr>
          <p:cNvPr id="14338" name="Picture 2" descr="C:\Users\Наташа\Pictures\2013-01-01\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8640"/>
            <a:ext cx="5335793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8064" y="260648"/>
            <a:ext cx="3995936" cy="659735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В глубине леса можно встретить глухаря. Это крупная красивая птица с тёмным оперением. Живут глухари небольшими стаями. Питаются осиновыми листьями, ягодами; с наступлением холодов — хвоей.</a:t>
            </a:r>
            <a:endParaRPr lang="ru-RU" dirty="0" smtClean="0"/>
          </a:p>
          <a:p>
            <a:r>
              <a:rPr lang="ru-RU" b="1" dirty="0" smtClean="0"/>
              <a:t>Весной глухари токуют — так называется их песня. В конце тока птицы глохнут на время, поэтому и получили такое имя.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5362" name="Picture 2" descr="C:\Users\Наташа\Pictures\2013-01-01\0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125198"/>
            <a:ext cx="5436097" cy="6472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060848"/>
            <a:ext cx="7406640" cy="1196894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Конец.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259632" y="4509120"/>
            <a:ext cx="7406640" cy="1626536"/>
          </a:xfrm>
        </p:spPr>
        <p:txBody>
          <a:bodyPr/>
          <a:lstStyle/>
          <a:p>
            <a:r>
              <a:rPr lang="ru-RU" b="1" dirty="0" smtClean="0"/>
              <a:t>Используемая литература:</a:t>
            </a:r>
          </a:p>
          <a:p>
            <a:r>
              <a:rPr lang="ru-RU" dirty="0" smtClean="0"/>
              <a:t>«Животные России». Редактор Е.С.Петрова.</a:t>
            </a:r>
          </a:p>
          <a:p>
            <a:r>
              <a:rPr lang="ru-RU" dirty="0" smtClean="0"/>
              <a:t>Изд. «Омега», 2006 г.</a:t>
            </a:r>
            <a:endParaRPr lang="ru-RU" dirty="0"/>
          </a:p>
        </p:txBody>
      </p:sp>
      <p:pic>
        <p:nvPicPr>
          <p:cNvPr id="1026" name="Picture 2" descr="C:\Users\Наташа\Pictures\БАБОЧКА 2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04248" y="3212976"/>
            <a:ext cx="1497196" cy="1512168"/>
          </a:xfrm>
          <a:prstGeom prst="rect">
            <a:avLst/>
          </a:prstGeom>
          <a:noFill/>
        </p:spPr>
      </p:pic>
      <p:pic>
        <p:nvPicPr>
          <p:cNvPr id="5" name="Picture 2" descr="C:\Users\Наташа\Pictures\БАБОЧКА 2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8637513">
            <a:off x="-748599" y="916421"/>
            <a:ext cx="1497196" cy="151216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C 0.00955 -0.02523 0.02274 -0.0493 0.04878 -0.0493 C 0.07847 -0.0493 0.08871 -0.02523 0.09826 -4.07407E-6 C 0.11146 0.02801 0.12101 0.05602 0.15399 0.05602 C 0.18368 0.05602 0.19323 0.02801 0.20642 -4.07407E-6 C 0.21267 -0.02523 0.22569 -0.0493 0.25521 -0.0493 C 0.28142 -0.0493 0.29444 -0.02523 0.30469 -4.07407E-6 C 0.31441 0.02801 0.32743 0.05602 0.35712 0.05602 C 0.38663 0.05602 0.40937 -4.07407E-6 0.40937 0.00024 C 0.4191 -0.02523 0.42934 -0.0493 0.45833 -0.0493 C 0.48785 -0.0493 0.49809 -0.02523 0.50781 -4.07407E-6 C 0.52083 0.02801 0.53055 0.05602 0.56354 0.05602 C 0.59305 0.05602 0.60278 0.02801 0.61232 -4.07407E-6 C 0.62552 -0.02523 0.63507 -0.0493 0.66476 -0.0493 C 0.6908 -0.0493 0.70399 -0.02523 0.71423 -4.07407E-6 C 0.72378 0.02801 0.73698 0.05602 0.76649 0.05602 C 0.79601 0.05602 0.80573 0.02801 0.81892 -4.07407E-6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4 -0.08933  -0.046 -0.16667  -0.113 -0.172  C -0.177 -0.17867  -0.237 -0.11867  -0.241 -0.032  C -0.246 0.048  -0.204 0.12267  -0.144 0.128  C -0.089 0.132  -0.037 0.08267  -0.033 0.008  C -0.029 -0.06  -0.064 -0.124  -0.115 -0.12933  C -0.162 -0.13333  -0.206 -0.092  -0.209 -0.02933  C -0.212 0.02667  -0.184 0.08133  -0.142 0.084  C -0.104 0.088  -0.068 0.056  -0.065 0.00533  C -0.063 -0.04  -0.084 -0.084  -0.117 -0.08667  C -0.146 -0.08933  -0.175 -0.06533  -0.177 -0.02667  C -0.179 0.00667  -0.164 0.03867  -0.14 0.04133  C -0.12 0.044  -0.099 0.02933  -0.098 0.00267  C -0.096 -0.01867  -0.104 -0.04133  -0.119 -0.044  C -0.131 -0.044  -0.143 -0.03867  -0.145 -0.024  C -0.146 -0.01467  -0.144 -0.00533  -0.138 -0.00133  C -0.135 0  -0.133 0  -0.13 -0.00133  E" pathEditMode="relative" ptsTypes="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8933688" y="0"/>
            <a:ext cx="1110920" cy="2743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92080" y="188640"/>
            <a:ext cx="3657600" cy="666936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latin typeface="Calibri" pitchFamily="34" charset="0"/>
                <a:cs typeface="Calibri" pitchFamily="34" charset="0"/>
              </a:rPr>
              <a:t>Вот такой интересный зверёк живёт в лесах и степях. Он — настоящий строитель. Под землёй роет норы, которые смело можно назвать подземным городом-лабиринтом. А правит им барсук. Своё жилище он содержит в чистоте, каждый день вычищая из него мусор.</a:t>
            </a:r>
            <a:br>
              <a:rPr lang="ru-RU" b="1" dirty="0" smtClean="0">
                <a:latin typeface="Calibri" pitchFamily="34" charset="0"/>
                <a:cs typeface="Calibri" pitchFamily="34" charset="0"/>
              </a:rPr>
            </a:br>
            <a:r>
              <a:rPr lang="ru-RU" b="1" dirty="0" smtClean="0">
                <a:latin typeface="Calibri" pitchFamily="34" charset="0"/>
                <a:cs typeface="Calibri" pitchFamily="34" charset="0"/>
              </a:rPr>
              <a:t>Днём барсуки спят, а ночью выходят поохотиться на лягушек, ящериц, змей.</a:t>
            </a:r>
            <a:br>
              <a:rPr lang="ru-RU" b="1" dirty="0" smtClean="0">
                <a:latin typeface="Calibri" pitchFamily="34" charset="0"/>
                <a:cs typeface="Calibri" pitchFamily="34" charset="0"/>
              </a:rPr>
            </a:br>
            <a:endParaRPr lang="ru-RU" dirty="0"/>
          </a:p>
        </p:txBody>
      </p:sp>
      <p:pic>
        <p:nvPicPr>
          <p:cNvPr id="5" name="Picture 2" descr="C:\Users\Наташа\Pictures\2013-01-01\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1" y="0"/>
            <a:ext cx="5329535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64088" y="260648"/>
            <a:ext cx="3569600" cy="659735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sz="4400" b="1" dirty="0" smtClean="0"/>
              <a:t>По лесу в поисках еды рыскает быстрая и ловкая кошка. За это её назвали рысью. И на земле, и на деревьях она чувствует себя как дома.</a:t>
            </a:r>
          </a:p>
          <a:p>
            <a:pPr>
              <a:buNone/>
            </a:pPr>
            <a:r>
              <a:rPr lang="ru-RU" sz="4400" b="1" dirty="0" smtClean="0"/>
              <a:t>     Рысь никого не боится. Бывает, даже птицу на лету поймает. Только волку эта смелая кошка старается не попадаться на глаза.</a:t>
            </a:r>
          </a:p>
          <a:p>
            <a:pPr>
              <a:buNone/>
            </a:pPr>
            <a:r>
              <a:rPr lang="ru-RU" sz="4400" b="1" dirty="0" smtClean="0"/>
              <a:t>     От простой кошки она отличается большим размером, коротким хвостом и кисточками на ушах.</a:t>
            </a:r>
          </a:p>
          <a:p>
            <a:endParaRPr lang="ru-RU" sz="4400" b="1" dirty="0"/>
          </a:p>
        </p:txBody>
      </p:sp>
      <p:pic>
        <p:nvPicPr>
          <p:cNvPr id="3074" name="Picture 2" descr="C:\Users\Наташа\Pictures\2013-01-01\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5472608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88640"/>
            <a:ext cx="3657600" cy="648072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Бурый медведь — очень сильное животное. Мощными лапами он сдирает кору с деревьев — так медведь метит свою территорию. Медведь — большой сластёна, хотя и считается хищником. На открытых полянах он любит полакомиться ягодами и мёдом. А так же полежать среди травы, кустарников, во мху.</a:t>
            </a:r>
            <a:endParaRPr lang="ru-RU" dirty="0"/>
          </a:p>
        </p:txBody>
      </p:sp>
      <p:pic>
        <p:nvPicPr>
          <p:cNvPr id="4098" name="Picture 2" descr="C:\Users\Наташа\Pictures\2013-01-01\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04664"/>
            <a:ext cx="5580112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260648"/>
            <a:ext cx="3867912" cy="64087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Лисица — самая хитрая обитательница лесов. Она всегда знает, где лучше жить, что есть, как избежать опасности. Часто селится недалеко от деревень, где легко что-нибудь раздобыть. У лисицы красивый густой мех рыжего цвета. Он защищает её от морозов. Поэтому зимой лисица может спать прямо на снегу и не замерзать.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Наташа\Pictures\2013-01-01\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53189"/>
            <a:ext cx="5500903" cy="6616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88640"/>
            <a:ext cx="3867912" cy="648072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Волк очень похож на собаку, только гораздо крупнее её. Живут волки в лесу семьями, а зимой несколько семей объединяются в большую стаю.</a:t>
            </a:r>
            <a:endParaRPr lang="ru-RU" dirty="0" smtClean="0"/>
          </a:p>
          <a:p>
            <a:r>
              <a:rPr lang="ru-RU" b="1" dirty="0" smtClean="0"/>
              <a:t>Вожак стаи всегда знает, где находится каждый его подопечный, по громкому вою. Так волки сообщают друг другу о добыче, появлении других волков или людей.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C:\Users\Наташа\Pictures\2013-01-01\0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55081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332656"/>
            <a:ext cx="3867912" cy="68580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Лебедь — одна из красивейших птиц. Белоснежные или чёрные по окрасу, широкие крылья, изящная длинная шея изогнута в форме буквы </a:t>
            </a:r>
            <a:r>
              <a:rPr lang="en-US" b="1" dirty="0" smtClean="0"/>
              <a:t>S</a:t>
            </a:r>
            <a:r>
              <a:rPr lang="ru-RU" b="1" dirty="0" smtClean="0"/>
              <a:t>.</a:t>
            </a:r>
            <a:endParaRPr lang="ru-RU" dirty="0" smtClean="0"/>
          </a:p>
          <a:p>
            <a:r>
              <a:rPr lang="ru-RU" b="1" dirty="0" smtClean="0"/>
              <a:t>Лебеди не только хорошо летают, но и отлично плавают. Держаться они парами — семьёй — возле водоёма. С его дна благодаря своей длинной шее лебедь достаёт</a:t>
            </a:r>
            <a:r>
              <a:rPr lang="ru-RU" dirty="0" smtClean="0"/>
              <a:t> </a:t>
            </a:r>
            <a:r>
              <a:rPr lang="ru-RU" b="1" dirty="0" smtClean="0"/>
              <a:t>пищу — водоросли и мелких животных.</a:t>
            </a:r>
            <a:endParaRPr lang="ru-RU" dirty="0"/>
          </a:p>
        </p:txBody>
      </p:sp>
      <p:pic>
        <p:nvPicPr>
          <p:cNvPr id="7170" name="Picture 2" descr="C:\Users\Наташа\Pictures\2013-01-01\0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558011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88640"/>
            <a:ext cx="3867912" cy="666936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Существует больше ста видов уток — самых разных по окрасу. Утка, как и лебедь, и летающая, и плавающая птица. Но водоём для утки как дом — здесь она находит себе пищу и выводит птенцов.</a:t>
            </a:r>
            <a:endParaRPr lang="ru-RU" dirty="0" smtClean="0"/>
          </a:p>
          <a:p>
            <a:r>
              <a:rPr lang="ru-RU" b="1" dirty="0" smtClean="0"/>
              <a:t>Едят утки водоросли. Чтобы их достать, утка ныряет, поднимая вверх хвост. Зимуют утки часто в городах. Почти как домашние птицы они берут пищу из рук людей.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C:\Users\Наташа\Pictures\2013-01-01\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5508104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0"/>
            <a:ext cx="4211960" cy="659735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Зайцы обитают по всему миру. И все знают, что у зайца длинные уши и короткий хвостик. А ещё, что он большой трусиха.</a:t>
            </a:r>
            <a:endParaRPr lang="ru-RU" sz="2400" dirty="0" smtClean="0"/>
          </a:p>
          <a:p>
            <a:r>
              <a:rPr lang="ru-RU" sz="2400" b="1" dirty="0" smtClean="0"/>
              <a:t>В лесу это самый уязвимый зверёк. Увидеть его близко почти невозможно. Опасаясь хищников, он скрывается среди деревьев и кустарников. Если опасность совсем близко, заяц отталкивается сильными задними ногами, делает прыжок — сразу на пять метров — и убегает.</a:t>
            </a:r>
            <a:endParaRPr lang="ru-RU" sz="2400" dirty="0"/>
          </a:p>
        </p:txBody>
      </p:sp>
      <p:pic>
        <p:nvPicPr>
          <p:cNvPr id="9218" name="Picture 2" descr="C:\Users\Наташа\Pictures\2013-01-01\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32656"/>
            <a:ext cx="5220071" cy="6264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77</TotalTime>
  <Words>876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Конец.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3</cp:revision>
  <dcterms:created xsi:type="dcterms:W3CDTF">2013-01-01T17:55:48Z</dcterms:created>
  <dcterms:modified xsi:type="dcterms:W3CDTF">2013-01-02T16:21:04Z</dcterms:modified>
</cp:coreProperties>
</file>