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F9AB-080A-470E-B6CE-389175B8186C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B160-EFD1-46F5-93E5-647094BDA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78608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Презентация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2800" dirty="0" smtClean="0">
                <a:latin typeface="Book Antiqua" pitchFamily="18" charset="0"/>
              </a:rPr>
              <a:t>к уроку обучения грамоте </a:t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>УМК  Перспектива</a:t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>Тема « Звуки  [С ]   -  [ С′ ] , буква </a:t>
            </a:r>
            <a:r>
              <a:rPr lang="ru-RU" sz="3100" dirty="0" smtClean="0">
                <a:latin typeface="Book Antiqua" pitchFamily="18" charset="0"/>
              </a:rPr>
              <a:t>С </a:t>
            </a:r>
            <a:r>
              <a:rPr lang="ru-RU" sz="3100" dirty="0" err="1" smtClean="0">
                <a:latin typeface="Book Antiqua" pitchFamily="18" charset="0"/>
              </a:rPr>
              <a:t>с</a:t>
            </a:r>
            <a:r>
              <a:rPr lang="ru-RU" sz="2800" dirty="0" smtClean="0">
                <a:latin typeface="Book Antiqua" pitchFamily="18" charset="0"/>
              </a:rPr>
              <a:t>»</a:t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>Учитель Т.Н.Волошина  МОУ СОШ № 117  </a:t>
            </a:r>
            <a:r>
              <a:rPr lang="ru-RU" sz="2800" dirty="0" err="1" smtClean="0">
                <a:latin typeface="Book Antiqua" pitchFamily="18" charset="0"/>
              </a:rPr>
              <a:t>г.Снежинска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endParaRPr lang="ru-RU" sz="4800" dirty="0"/>
          </a:p>
        </p:txBody>
      </p:sp>
      <p:pic>
        <p:nvPicPr>
          <p:cNvPr id="8" name="Содержимое 7" descr="16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4429156" cy="3643338"/>
          </a:xfrm>
        </p:spPr>
      </p:pic>
      <p:pic>
        <p:nvPicPr>
          <p:cNvPr id="10" name="Содержимое 9" descr="anim_web (133)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4857752" y="3143248"/>
            <a:ext cx="4071966" cy="2786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Book Antiqua" pitchFamily="18" charset="0"/>
              </a:rPr>
              <a:t>Огорчённая сорока</a:t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Возвращается с урока.</a:t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Весь урок болтала с сойкой</a:t>
            </a:r>
            <a:br>
              <a:rPr lang="ru-RU" sz="3600" b="1" dirty="0" smtClean="0">
                <a:latin typeface="Book Antiqua" pitchFamily="18" charset="0"/>
              </a:rPr>
            </a:br>
            <a:r>
              <a:rPr lang="ru-RU" sz="3600" b="1" dirty="0" smtClean="0">
                <a:latin typeface="Book Antiqua" pitchFamily="18" charset="0"/>
              </a:rPr>
              <a:t>И домой вернулась с двойкой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3286124"/>
            <a:ext cx="1185842" cy="28400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275px-Sroka_Pica_Pica_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6786609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7929618" cy="27575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265px-Domestic_Go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42918"/>
            <a:ext cx="3714776" cy="328614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4214818"/>
          <a:ext cx="7429551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242889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3916" y="4190163"/>
          <a:ext cx="7415684" cy="2471894"/>
        </p:xfrm>
        <a:graphic>
          <a:graphicData uri="http://schemas.openxmlformats.org/drawingml/2006/table">
            <a:tbl>
              <a:tblPr/>
              <a:tblGrid>
                <a:gridCol w="7415684"/>
              </a:tblGrid>
              <a:tr h="24718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5" y="4210259"/>
          <a:ext cx="7429553" cy="2451798"/>
        </p:xfrm>
        <a:graphic>
          <a:graphicData uri="http://schemas.openxmlformats.org/drawingml/2006/table">
            <a:tbl>
              <a:tblPr/>
              <a:tblGrid>
                <a:gridCol w="2466451"/>
                <a:gridCol w="2460066"/>
                <a:gridCol w="2503036"/>
              </a:tblGrid>
              <a:tr h="2451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142976" y="4714884"/>
            <a:ext cx="1643074" cy="15001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14744" y="4714884"/>
            <a:ext cx="1571636" cy="15001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15074" y="4714884"/>
            <a:ext cx="1500198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Book Antiqua" pitchFamily="18" charset="0"/>
              </a:rPr>
              <a:t>У осы усы.</a:t>
            </a:r>
            <a:br>
              <a:rPr lang="ru-RU" sz="7200" dirty="0" smtClean="0">
                <a:latin typeface="Book Antiqua" pitchFamily="18" charset="0"/>
              </a:rPr>
            </a:br>
            <a:r>
              <a:rPr lang="ru-RU" sz="7200" dirty="0" smtClean="0">
                <a:latin typeface="Book Antiqua" pitchFamily="18" charset="0"/>
              </a:rPr>
              <a:t>И у сома усы.</a:t>
            </a:r>
            <a:br>
              <a:rPr lang="ru-RU" sz="7200" dirty="0" smtClean="0">
                <a:latin typeface="Book Antiqua" pitchFamily="18" charset="0"/>
              </a:rPr>
            </a:br>
            <a:r>
              <a:rPr lang="ru-RU" sz="7200" dirty="0" smtClean="0">
                <a:latin typeface="Book Antiqua" pitchFamily="18" charset="0"/>
              </a:rPr>
              <a:t>Мы сами с усами.</a:t>
            </a:r>
            <a:endParaRPr lang="ru-RU" sz="7200" dirty="0">
              <a:latin typeface="Book Antiqu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358114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Колян\Desktop\Анимашки\новые анимашки\anim_web (16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00570"/>
            <a:ext cx="1785950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Проверь!</a:t>
            </a:r>
            <a:endParaRPr lang="ru-RU" sz="72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714488"/>
          <a:ext cx="840105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5"/>
                <a:gridCol w="1400175"/>
                <a:gridCol w="1400175"/>
                <a:gridCol w="1400175"/>
                <a:gridCol w="1400175"/>
                <a:gridCol w="1400175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143108" y="2000240"/>
            <a:ext cx="857256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68" y="2000240"/>
            <a:ext cx="857256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29190" y="2000240"/>
            <a:ext cx="857256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57950" y="2000240"/>
            <a:ext cx="857256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2000240"/>
            <a:ext cx="857256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14348" y="2071678"/>
            <a:ext cx="928694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6" idx="2"/>
            <a:endCxn id="16" idx="6"/>
          </p:cNvCxnSpPr>
          <p:nvPr/>
        </p:nvCxnSpPr>
        <p:spPr>
          <a:xfrm rot="10800000" flipH="1">
            <a:off x="714348" y="2464587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2"/>
            <a:endCxn id="9" idx="6"/>
          </p:cNvCxnSpPr>
          <p:nvPr/>
        </p:nvCxnSpPr>
        <p:spPr>
          <a:xfrm rot="10800000" flipH="1">
            <a:off x="3571868" y="2393149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2"/>
            <a:endCxn id="11" idx="6"/>
          </p:cNvCxnSpPr>
          <p:nvPr/>
        </p:nvCxnSpPr>
        <p:spPr>
          <a:xfrm rot="10800000" flipH="1">
            <a:off x="6357950" y="2393149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НиКолян\Desktop\Анимашки\новые анимашки\anim_web (18) - копия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714753"/>
            <a:ext cx="2214578" cy="2786082"/>
          </a:xfrm>
          <a:prstGeom prst="rect">
            <a:avLst/>
          </a:prstGeom>
          <a:noFill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18641" y="3714752"/>
          <a:ext cx="3510417" cy="2928958"/>
        </p:xfrm>
        <a:graphic>
          <a:graphicData uri="http://schemas.openxmlformats.org/drawingml/2006/table">
            <a:tbl>
              <a:tblPr/>
              <a:tblGrid>
                <a:gridCol w="3510417"/>
              </a:tblGrid>
              <a:tr h="2928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НиКолян\Desktop\Анимашки\новые анимашки\anim_web (7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292895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500043"/>
            <a:ext cx="8643998" cy="1928825"/>
          </a:xfrm>
        </p:spPr>
        <p:txBody>
          <a:bodyPr>
            <a:noAutofit/>
          </a:bodyPr>
          <a:lstStyle/>
          <a:p>
            <a:r>
              <a:rPr lang="ru-RU" sz="11000" i="1" dirty="0" smtClean="0">
                <a:latin typeface="Book Antiqua" pitchFamily="18" charset="0"/>
              </a:rPr>
              <a:t>У </a:t>
            </a:r>
            <a:r>
              <a:rPr lang="ru-RU" sz="11000" i="1" dirty="0" err="1" smtClean="0">
                <a:latin typeface="Book Antiqua" pitchFamily="18" charset="0"/>
              </a:rPr>
              <a:t>Симы</a:t>
            </a:r>
            <a:r>
              <a:rPr lang="ru-RU" sz="11000" i="1" dirty="0" smtClean="0">
                <a:latin typeface="Book Antiqua" pitchFamily="18" charset="0"/>
              </a:rPr>
              <a:t> сом.</a:t>
            </a:r>
            <a:endParaRPr lang="ru-RU" sz="11000" i="1" dirty="0">
              <a:latin typeface="Book Antiqu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7500990" cy="2328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иКолян\Desktop\Анимашки\новые анимашки\anim_web (17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429132"/>
            <a:ext cx="2643206" cy="1214446"/>
          </a:xfrm>
          <a:prstGeom prst="rect">
            <a:avLst/>
          </a:prstGeom>
          <a:noFill/>
        </p:spPr>
      </p:pic>
      <p:pic>
        <p:nvPicPr>
          <p:cNvPr id="3075" name="Picture 3" descr="C:\Users\НиКолян\Desktop\Анимашки\новые анимашки\ribka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85778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6386530" cy="302897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/>
                </a:solidFill>
                <a:latin typeface="Book Antiqua" pitchFamily="18" charset="0"/>
              </a:rPr>
              <a:t>Оцени свою работу</a:t>
            </a:r>
            <a:endParaRPr lang="ru-RU" sz="72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C:\Users\НиКолян\Desktop\Анимашки\новые анимашки\anim_web (57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2071702" cy="2643206"/>
          </a:xfrm>
          <a:prstGeom prst="rect">
            <a:avLst/>
          </a:prstGeom>
          <a:noFill/>
        </p:spPr>
      </p:pic>
      <p:pic>
        <p:nvPicPr>
          <p:cNvPr id="5127" name="Picture 7" descr="C:\Users\НиКолян\Desktop\Анимашки\новые анимашки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34290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Молодцы!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50019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Урок окончен</a:t>
            </a:r>
            <a:endParaRPr lang="ru-RU" sz="72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6" name="Picture 2" descr="C:\Users\НиКолян\Desktop\Анимашки\новые анимашки\1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357430"/>
            <a:ext cx="4500594" cy="1704975"/>
          </a:xfrm>
          <a:prstGeom prst="rect">
            <a:avLst/>
          </a:prstGeom>
          <a:noFill/>
        </p:spPr>
      </p:pic>
      <p:pic>
        <p:nvPicPr>
          <p:cNvPr id="6149" name="Picture 5" descr="C:\Users\НиКолян\Desktop\Анимашки\коллкольчи 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500462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Презентация  к уроку обучения грамоте  УМК  Перспектива Тема « Звуки  [С ]   -  [ С′ ] , буква С с» Учитель Т.Н.Волошина  МОУ СОШ № 117  г.Снежинска  </vt:lpstr>
      <vt:lpstr>Огорчённая сорока Возвращается с урока. Весь урок болтала с сойкой И домой вернулась с двойкой</vt:lpstr>
      <vt:lpstr>Слайд 3</vt:lpstr>
      <vt:lpstr>У осы усы. И у сома усы. Мы сами с усами.</vt:lpstr>
      <vt:lpstr>Проверь!</vt:lpstr>
      <vt:lpstr>У Симы сом.</vt:lpstr>
      <vt:lpstr>Оцени свою работу</vt:lpstr>
      <vt:lpstr>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НиКолян</dc:creator>
  <cp:lastModifiedBy>НиКолян</cp:lastModifiedBy>
  <cp:revision>22</cp:revision>
  <dcterms:created xsi:type="dcterms:W3CDTF">2012-02-22T15:37:00Z</dcterms:created>
  <dcterms:modified xsi:type="dcterms:W3CDTF">2012-02-23T06:26:56Z</dcterms:modified>
</cp:coreProperties>
</file>