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07E71-F454-4960-8D00-13C5FA5836FF}" type="datetimeFigureOut">
              <a:rPr lang="ru-RU" smtClean="0"/>
              <a:pPr/>
              <a:t>22.12.2012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7F1A9-21C4-4E8D-8413-3ED079BAD1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07E71-F454-4960-8D00-13C5FA5836FF}" type="datetimeFigureOut">
              <a:rPr lang="ru-RU" smtClean="0"/>
              <a:pPr/>
              <a:t>22.12.2012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7F1A9-21C4-4E8D-8413-3ED079BAD1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07E71-F454-4960-8D00-13C5FA5836FF}" type="datetimeFigureOut">
              <a:rPr lang="ru-RU" smtClean="0"/>
              <a:pPr/>
              <a:t>22.12.2012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7F1A9-21C4-4E8D-8413-3ED079BAD1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07E71-F454-4960-8D00-13C5FA5836FF}" type="datetimeFigureOut">
              <a:rPr lang="ru-RU" smtClean="0"/>
              <a:pPr/>
              <a:t>22.12.2012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7F1A9-21C4-4E8D-8413-3ED079BAD1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07E71-F454-4960-8D00-13C5FA5836FF}" type="datetimeFigureOut">
              <a:rPr lang="ru-RU" smtClean="0"/>
              <a:pPr/>
              <a:t>22.12.2012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7F1A9-21C4-4E8D-8413-3ED079BAD1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07E71-F454-4960-8D00-13C5FA5836FF}" type="datetimeFigureOut">
              <a:rPr lang="ru-RU" smtClean="0"/>
              <a:pPr/>
              <a:t>22.12.2012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7F1A9-21C4-4E8D-8413-3ED079BAD1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07E71-F454-4960-8D00-13C5FA5836FF}" type="datetimeFigureOut">
              <a:rPr lang="ru-RU" smtClean="0"/>
              <a:pPr/>
              <a:t>22.12.2012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7F1A9-21C4-4E8D-8413-3ED079BAD1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07E71-F454-4960-8D00-13C5FA5836FF}" type="datetimeFigureOut">
              <a:rPr lang="ru-RU" smtClean="0"/>
              <a:pPr/>
              <a:t>22.12.2012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7F1A9-21C4-4E8D-8413-3ED079BAD1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07E71-F454-4960-8D00-13C5FA5836FF}" type="datetimeFigureOut">
              <a:rPr lang="ru-RU" smtClean="0"/>
              <a:pPr/>
              <a:t>22.12.2012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7F1A9-21C4-4E8D-8413-3ED079BAD1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07E71-F454-4960-8D00-13C5FA5836FF}" type="datetimeFigureOut">
              <a:rPr lang="ru-RU" smtClean="0"/>
              <a:pPr/>
              <a:t>22.12.2012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7F1A9-21C4-4E8D-8413-3ED079BAD1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07E71-F454-4960-8D00-13C5FA5836FF}" type="datetimeFigureOut">
              <a:rPr lang="ru-RU" smtClean="0"/>
              <a:pPr/>
              <a:t>22.12.2012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7F1A9-21C4-4E8D-8413-3ED079BAD1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07E71-F454-4960-8D00-13C5FA5836FF}" type="datetimeFigureOut">
              <a:rPr lang="ru-RU" smtClean="0"/>
              <a:pPr/>
              <a:t>22.12.2012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7F1A9-21C4-4E8D-8413-3ED079BAD1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214414" y="928670"/>
            <a:ext cx="707236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Мы за здоровый образ жизни</a:t>
            </a:r>
            <a:r>
              <a:rPr kumimoji="0" lang="ru-RU" sz="4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4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4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Здоровое питание младшего школьника</a:t>
            </a:r>
            <a:r>
              <a:rPr kumimoji="0" lang="ru-RU" sz="4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20" name="Picture 8" descr="C:\Users\333\AppData\Local\Microsoft\Windows\Temporary Internet Files\Content.IE5\WLX56YAY\MP90040094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3286124"/>
            <a:ext cx="3902076" cy="3121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333\AppData\Local\Microsoft\Windows\Temporary Internet Files\Content.IE5\PJ8G4ZB2\MP90043933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34385" cy="1884355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71604" y="214290"/>
            <a:ext cx="685801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Цель проекта: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информационной среды, обеспечивающей родителей и их детей знаниями по организации рационального питания школьников, формирование убеждений и привычек здорового образа жизни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333\AppData\Local\Microsoft\Windows\Temporary Internet Files\Content.IE5\2W2PTBI8\MC900286855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64163"/>
            <a:ext cx="1751013" cy="1493837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714316" y="2071678"/>
            <a:ext cx="8429684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Задачи проекта-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выявление и систематизация знаний по теме  “ Здоровое питание младшего школьника ”.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развитие творческих способностей учащихся;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развитие познавательного отношения и интереса к изучаемой теме;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развитие коммуникативных навыков.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воспитывать активную жизненную позицию, ответственное отношение к своему здоровью;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формирование навыков ЗОЖ;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воспитание культуры общения;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формирование чувства ответственности за свое здоровое питание;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формирование потребности коллективной работы и работы в группах.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857356" y="2143116"/>
            <a:ext cx="592932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Проблемные  вопросы: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вы знаете о здоровом питании?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Какие вещества необходимы нашему организму?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4" name="Picture 10" descr="C:\Users\333\AppData\Local\Microsoft\Windows\Temporary Internet Files\Content.IE5\2W2PTBI8\MC900437555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214290"/>
            <a:ext cx="1866900" cy="1597025"/>
          </a:xfrm>
          <a:prstGeom prst="rect">
            <a:avLst/>
          </a:prstGeom>
          <a:noFill/>
        </p:spPr>
      </p:pic>
      <p:pic>
        <p:nvPicPr>
          <p:cNvPr id="1035" name="Picture 11" descr="C:\Users\333\AppData\Local\Microsoft\Windows\Temporary Internet Files\Content.IE5\PJ8G4ZB2\MC900441872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4929198"/>
            <a:ext cx="1917700" cy="1689100"/>
          </a:xfrm>
          <a:prstGeom prst="rect">
            <a:avLst/>
          </a:prstGeom>
          <a:noFill/>
        </p:spPr>
      </p:pic>
      <p:pic>
        <p:nvPicPr>
          <p:cNvPr id="1036" name="Picture 12" descr="C:\Users\333\AppData\Local\Microsoft\Windows\Temporary Internet Files\Content.IE5\WLX56YAY\MC90044183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5" y="4286256"/>
            <a:ext cx="1796753" cy="22479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422" y="214290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Чтобы быть всегда здоровым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Надо кушать помидоры.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Фрукты, овощи, лимоны,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Кашу утром, суп в обед.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А на ужин- винегрет.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Убери из рациона - чипсы, сухари и колу.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И здоровы будут глазки,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Головной твой мозг в порядке,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Также тело и душа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Будет вечно молода</a:t>
            </a:r>
            <a:r>
              <a:rPr lang="ru-RU" b="1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 rot="20651645">
            <a:off x="400894" y="1151848"/>
            <a:ext cx="2786082" cy="70788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Почему надо мыть овощи?"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876658">
            <a:off x="396158" y="3607347"/>
            <a:ext cx="262968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/>
              <a:t>"Полезные и не полезные продукты"</a:t>
            </a:r>
          </a:p>
        </p:txBody>
      </p:sp>
      <p:pic>
        <p:nvPicPr>
          <p:cNvPr id="17410" name="Picture 2" descr="C:\Users\333\AppData\Local\Microsoft\Windows\Temporary Internet Files\Content.IE5\8Q5BENCO\MP90043878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214290"/>
            <a:ext cx="2346953" cy="1571620"/>
          </a:xfrm>
          <a:prstGeom prst="rect">
            <a:avLst/>
          </a:prstGeom>
          <a:noFill/>
        </p:spPr>
      </p:pic>
      <p:pic>
        <p:nvPicPr>
          <p:cNvPr id="17411" name="Picture 3" descr="C:\Users\333\AppData\Local\Microsoft\Windows\Temporary Internet Files\Content.IE5\2W2PTBI8\MP90044850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2285992"/>
            <a:ext cx="1896964" cy="1571636"/>
          </a:xfrm>
          <a:prstGeom prst="rect">
            <a:avLst/>
          </a:prstGeom>
          <a:noFill/>
        </p:spPr>
      </p:pic>
      <p:pic>
        <p:nvPicPr>
          <p:cNvPr id="17412" name="Picture 4" descr="C:\Users\333\AppData\Local\Microsoft\Windows\Temporary Internet Files\Content.IE5\8Q5BENCO\MC900441852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89825" y="4857760"/>
            <a:ext cx="1654175" cy="182245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 rot="21031023">
            <a:off x="498366" y="5535979"/>
            <a:ext cx="2674258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000" dirty="0"/>
              <a:t>"Забавный бутерброд"</a:t>
            </a:r>
          </a:p>
        </p:txBody>
      </p:sp>
      <p:pic>
        <p:nvPicPr>
          <p:cNvPr id="17413" name="Picture 5" descr="C:\Users\333\AppData\Local\Microsoft\Windows\Temporary Internet Files\Content.IE5\2W2PTBI8\MP90043930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5143512"/>
            <a:ext cx="2345988" cy="1714488"/>
          </a:xfrm>
          <a:prstGeom prst="rect">
            <a:avLst/>
          </a:prstGeom>
          <a:noFill/>
        </p:spPr>
      </p:pic>
      <p:pic>
        <p:nvPicPr>
          <p:cNvPr id="17414" name="Picture 6" descr="C:\Users\333\AppData\Local\Microsoft\Windows\Temporary Internet Files\Content.IE5\PJ8G4ZB2\MP900439272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7818" y="2285992"/>
            <a:ext cx="2426976" cy="157163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357950" y="4286256"/>
            <a:ext cx="262968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«Какие соки полезны?»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86116" y="1643050"/>
            <a:ext cx="3071834" cy="181588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Что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тебя заинтересовало?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600" baseline="0" dirty="0">
              <a:latin typeface="Arial" pitchFamily="34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Расскажи  ребятам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600" baseline="0" dirty="0">
              <a:latin typeface="Arial" pitchFamily="34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Представь результаты своей  работы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7" name="Picture 3" descr="C:\Users\333\AppData\Local\Microsoft\Windows\Temporary Internet Files\Content.IE5\WLX56YAY\MP90043861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1626475" cy="2428868"/>
          </a:xfrm>
          <a:prstGeom prst="rect">
            <a:avLst/>
          </a:prstGeom>
          <a:noFill/>
        </p:spPr>
      </p:pic>
      <p:pic>
        <p:nvPicPr>
          <p:cNvPr id="16388" name="Picture 4" descr="C:\Users\333\AppData\Local\Microsoft\Windows\Temporary Internet Files\Content.IE5\PJ8G4ZB2\MP900448438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4071942"/>
            <a:ext cx="2695565" cy="2500331"/>
          </a:xfrm>
          <a:prstGeom prst="rect">
            <a:avLst/>
          </a:prstGeom>
          <a:noFill/>
        </p:spPr>
      </p:pic>
      <p:pic>
        <p:nvPicPr>
          <p:cNvPr id="16391" name="Picture 7" descr="C:\Users\333\AppData\Local\Microsoft\Windows\Temporary Internet Files\Content.IE5\8Q5BENCO\MP900444558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285728"/>
            <a:ext cx="1722437" cy="2590800"/>
          </a:xfrm>
          <a:prstGeom prst="rect">
            <a:avLst/>
          </a:prstGeom>
          <a:noFill/>
        </p:spPr>
      </p:pic>
      <p:pic>
        <p:nvPicPr>
          <p:cNvPr id="16392" name="Picture 8" descr="C:\Users\333\AppData\Local\Microsoft\Windows\Temporary Internet Files\Content.IE5\PJ8G4ZB2\MP900438891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4143380"/>
            <a:ext cx="2071702" cy="2311277"/>
          </a:xfrm>
          <a:prstGeom prst="rect">
            <a:avLst/>
          </a:prstGeom>
          <a:noFill/>
        </p:spPr>
      </p:pic>
      <p:pic>
        <p:nvPicPr>
          <p:cNvPr id="16394" name="Picture 10" descr="C:\Users\333\AppData\Local\Microsoft\Windows\Temporary Internet Files\Content.IE5\PJ8G4ZB2\MP900444364[1]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12" y="4071942"/>
            <a:ext cx="2546339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151</Words>
  <Application>Microsoft Office PowerPoint</Application>
  <PresentationFormat>Экран (4:3)</PresentationFormat>
  <Paragraphs>36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333</dc:creator>
  <cp:lastModifiedBy>333</cp:lastModifiedBy>
  <cp:revision>2</cp:revision>
  <dcterms:created xsi:type="dcterms:W3CDTF">2012-12-22T19:11:32Z</dcterms:created>
  <dcterms:modified xsi:type="dcterms:W3CDTF">2012-12-22T19:49:28Z</dcterms:modified>
</cp:coreProperties>
</file>