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8" r:id="rId2"/>
    <p:sldId id="256" r:id="rId3"/>
    <p:sldId id="257" r:id="rId4"/>
    <p:sldId id="272" r:id="rId5"/>
    <p:sldId id="269" r:id="rId6"/>
    <p:sldId id="270" r:id="rId7"/>
    <p:sldId id="271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9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44F26-04E5-4276-9382-1B929B07FF40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61049-AC2D-49C7-88BA-27215F2EB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337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1049-AC2D-49C7-88BA-27215F2EB55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24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aturation sat="30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BE2D04-669D-4BBE-9630-85A32E27B016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" y="670360"/>
            <a:ext cx="4642630" cy="564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706905"/>
            <a:ext cx="551728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«15  </a:t>
            </a: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ая – День семьи»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32656"/>
            <a:ext cx="6265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 «Средняя общеобразовательная  школа № 7»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3000372"/>
            <a:ext cx="196598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 </a:t>
            </a:r>
            <a:r>
              <a:rPr lang="ru-RU" sz="32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класс</a:t>
            </a:r>
            <a:endParaRPr lang="ru-RU" sz="32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143380"/>
            <a:ext cx="8463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Подготовила: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учитель -  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Махлина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Евгения Ильи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ична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6072206"/>
            <a:ext cx="2377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г</a:t>
            </a:r>
            <a:r>
              <a:rPr lang="ru-RU" sz="2000" dirty="0" smtClean="0"/>
              <a:t>. Донской  2012 год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802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7828" y="40943"/>
            <a:ext cx="7268344" cy="74994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семьии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31429"/>
            <a:ext cx="6400800" cy="1752600"/>
          </a:xfrm>
        </p:spPr>
        <p:txBody>
          <a:bodyPr/>
          <a:lstStyle/>
          <a:p>
            <a:r>
              <a:rPr lang="ru-RU" dirty="0" smtClean="0"/>
              <a:t>х</a:t>
            </a:r>
            <a:endParaRPr lang="ru-RU" dirty="0"/>
          </a:p>
        </p:txBody>
      </p:sp>
      <p:pic>
        <p:nvPicPr>
          <p:cNvPr id="1026" name="Picture 2" descr="C:\Users\Администратор\Downloads\семья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6337" y="0"/>
            <a:ext cx="93271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836712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600" b="1" dirty="0" smtClean="0">
                <a:solidFill>
                  <a:srgbClr val="C00000"/>
                </a:solidFill>
              </a:rPr>
              <a:t>Семья – любви великой царство.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В ней вера, праведность и сила.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Семья – опора государства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Страны моей, моей России.</a:t>
            </a: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Семья – источник изначальный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Небесным ангелом хранимый.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И грусть, и радость, и печали –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Одни на всех, неразделимы.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45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79" y="542011"/>
            <a:ext cx="5760640" cy="259228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Хрустальным голосом капели</a:t>
            </a:r>
          </a:p>
          <a:p>
            <a:pPr marL="137160" indent="0">
              <a:buNone/>
            </a:pPr>
            <a:r>
              <a:rPr lang="ru-RU" dirty="0"/>
              <a:t>Звенит ребячий смех чудесный,</a:t>
            </a:r>
          </a:p>
          <a:p>
            <a:pPr marL="137160" indent="0">
              <a:buNone/>
            </a:pPr>
            <a:r>
              <a:rPr lang="ru-RU" dirty="0"/>
              <a:t>И мать сидит у колыбели,</a:t>
            </a:r>
          </a:p>
          <a:p>
            <a:pPr marL="137160" indent="0">
              <a:buNone/>
            </a:pPr>
            <a:r>
              <a:rPr lang="ru-RU" dirty="0"/>
              <a:t>Дитя лаская тихой песней.</a:t>
            </a:r>
          </a:p>
          <a:p>
            <a:endParaRPr lang="ru-RU" dirty="0"/>
          </a:p>
          <a:p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4037" y="48282"/>
            <a:ext cx="3505200" cy="31527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7659267" y="2833964"/>
            <a:ext cx="131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Кугач</a:t>
            </a:r>
            <a:r>
              <a:rPr lang="ru-RU" dirty="0" smtClean="0">
                <a:solidFill>
                  <a:srgbClr val="C00000"/>
                </a:solidFill>
              </a:rPr>
              <a:t> Ю.П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3352222"/>
            <a:ext cx="47498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И дом молитвой освященный</a:t>
            </a:r>
          </a:p>
          <a:p>
            <a:r>
              <a:rPr lang="ru-RU" sz="2800" dirty="0"/>
              <a:t>Стоит открытый всем ветрам,</a:t>
            </a:r>
          </a:p>
          <a:p>
            <a:r>
              <a:rPr lang="ru-RU" sz="2800" dirty="0"/>
              <a:t>И учит бабушка внучонка</a:t>
            </a:r>
          </a:p>
          <a:p>
            <a:r>
              <a:rPr lang="ru-RU" sz="2800" dirty="0"/>
              <a:t>Словам: </a:t>
            </a:r>
            <a:r>
              <a:rPr lang="ru-RU" sz="2800" dirty="0" smtClean="0"/>
              <a:t>«Отчизна»,</a:t>
            </a:r>
          </a:p>
          <a:p>
            <a:r>
              <a:rPr lang="ru-RU" sz="2800" dirty="0" smtClean="0"/>
              <a:t>        «Мама»,</a:t>
            </a:r>
          </a:p>
          <a:p>
            <a:r>
              <a:rPr lang="ru-RU" sz="2800" dirty="0" smtClean="0"/>
              <a:t>                    «Храм</a:t>
            </a:r>
            <a:r>
              <a:rPr lang="ru-RU" sz="2800" dirty="0"/>
              <a:t>»</a:t>
            </a:r>
            <a:r>
              <a:rPr lang="ru-RU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4" y="2833964"/>
            <a:ext cx="3756222" cy="3264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65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3" y="332656"/>
            <a:ext cx="874897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4729">
            <a:off x="430712" y="2034669"/>
            <a:ext cx="33782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743" y="215936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Семья – это счастье,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любовь и удача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Семья – это летом поездки на дачу.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Семья – это праздник, семейные даты,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Подарки, покупки, приятные траты.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01351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Семья – это труд, друг о друге забота,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Семья – это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много домашней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работы.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Семья – это важно!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Семья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это сложно!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счастливо жить одному невозможно!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395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710">
            <a:off x="6455080" y="3140975"/>
            <a:ext cx="2124654" cy="313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948">
            <a:off x="204745" y="1100031"/>
            <a:ext cx="1872083" cy="268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дминистратор\Documents\DCIM\101OLYMP\P51409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32905"/>
            <a:ext cx="4126704" cy="5502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717" y="13828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страничке портфолио «Моя родословная» у этих ребят нет пустого листочка.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94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ocuments\DCIM\101OLYMP\P514096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20909527">
            <a:off x="412578" y="1459038"/>
            <a:ext cx="3077413" cy="4446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ocuments\DCIM\101OLYMP\P514097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944" y="3203258"/>
            <a:ext cx="4611767" cy="3169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80" y="306773"/>
            <a:ext cx="4597999" cy="3065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371" y="131302"/>
            <a:ext cx="3391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 мысли о семье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642597"/>
            <a:ext cx="1838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(из портфолио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196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ocuments\DCIM\101OLYMP\P514096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186729"/>
            <a:ext cx="4482618" cy="2368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ocuments\DCIM\101OLYMP\P514097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137" r="-2256"/>
          <a:stretch/>
        </p:blipFill>
        <p:spPr bwMode="auto">
          <a:xfrm>
            <a:off x="33798" y="1171158"/>
            <a:ext cx="4531056" cy="2769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истратор\Documents\DCIM\101OLYMP\P514097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2237" y="3425028"/>
            <a:ext cx="5445457" cy="2741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271" y="15455"/>
            <a:ext cx="6689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создания семьи- семейный праздник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76028" y="476672"/>
            <a:ext cx="1846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(из портфолио)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50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260648"/>
            <a:ext cx="856895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268760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Всегда будьте вместе, любовь берегите,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Обиды и ссоры подальше гоните,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Хочу, чтоб про нас говорили друзья: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Какая хорошая Ваша семья!</a:t>
            </a:r>
          </a:p>
        </p:txBody>
      </p:sp>
    </p:spTree>
    <p:extLst>
      <p:ext uri="{BB962C8B-B14F-4D97-AF65-F5344CB8AC3E}">
        <p14:creationId xmlns="" xmlns:p14="http://schemas.microsoft.com/office/powerpoint/2010/main" val="113140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0F1F4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1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256</Words>
  <Application>Microsoft Office PowerPoint</Application>
  <PresentationFormat>Экран (4:3)</PresentationFormat>
  <Paragraphs>50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День семьии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семьи</dc:title>
  <dc:creator>Пользователь Windows</dc:creator>
  <cp:lastModifiedBy>SamLab.ws</cp:lastModifiedBy>
  <cp:revision>51</cp:revision>
  <dcterms:created xsi:type="dcterms:W3CDTF">2012-05-12T11:08:10Z</dcterms:created>
  <dcterms:modified xsi:type="dcterms:W3CDTF">2012-07-19T15:36:07Z</dcterms:modified>
</cp:coreProperties>
</file>