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92D-92D9-4AB7-AF7C-71A3825D2695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02D5-E95D-4045-862D-720509D4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92D-92D9-4AB7-AF7C-71A3825D2695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02D5-E95D-4045-862D-720509D4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92D-92D9-4AB7-AF7C-71A3825D2695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02D5-E95D-4045-862D-720509D4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92D-92D9-4AB7-AF7C-71A3825D2695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02D5-E95D-4045-862D-720509D4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92D-92D9-4AB7-AF7C-71A3825D2695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02D5-E95D-4045-862D-720509D4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92D-92D9-4AB7-AF7C-71A3825D2695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02D5-E95D-4045-862D-720509D4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92D-92D9-4AB7-AF7C-71A3825D2695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02D5-E95D-4045-862D-720509D4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92D-92D9-4AB7-AF7C-71A3825D2695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02D5-E95D-4045-862D-720509D4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92D-92D9-4AB7-AF7C-71A3825D2695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02D5-E95D-4045-862D-720509D4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92D-92D9-4AB7-AF7C-71A3825D2695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02D5-E95D-4045-862D-720509D4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392D-92D9-4AB7-AF7C-71A3825D2695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02D5-E95D-4045-862D-720509D4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392D-92D9-4AB7-AF7C-71A3825D2695}" type="datetimeFigureOut">
              <a:rPr lang="ru-RU" smtClean="0"/>
              <a:pPr/>
              <a:t>01.01.2013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202D5-E95D-4045-862D-720509D47D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5786" y="0"/>
            <a:ext cx="66437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Проект  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Красная книга Астраханской области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2000240"/>
            <a:ext cx="4786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Ребята, спешите, спешите!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Природу нашу спасите!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Находится в опасности она,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И помощь ваша экстренно нужна,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А эта книга нам  помочь должна.</a:t>
            </a:r>
          </a:p>
          <a:p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rgbClr val="002060"/>
                </a:solidFill>
                <a:latin typeface="Arial Black" pitchFamily="34" charset="0"/>
              </a:rPr>
              <a:t>Подумайте, о какой книге  идёт речь?</a:t>
            </a:r>
          </a:p>
          <a:p>
            <a:endParaRPr lang="ru-RU" dirty="0"/>
          </a:p>
        </p:txBody>
      </p:sp>
      <p:pic>
        <p:nvPicPr>
          <p:cNvPr id="7" name="Picture 4" descr="09303e5418f34c7c007e3bc9be498e8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3071810"/>
            <a:ext cx="4032249" cy="3329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171448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571480"/>
            <a:ext cx="7143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 выяснить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для чего нужна Красная книга, создать свою Красную книгу и свод правил по охране окружающей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среды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изучить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историю Красной книги и её содержание.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Изучить редкие и эндемические растения Астраханской  области и основные причины их исчезновения.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Изготовить памятки по охране природы.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Представить настольную Красную книгу Астраханской области.</a:t>
            </a:r>
          </a:p>
          <a:p>
            <a:endParaRPr lang="ru-RU" sz="2400" b="1" dirty="0" smtClean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Проблемные  вопросы:</a:t>
            </a:r>
            <a:r>
              <a:rPr lang="ru-RU" dirty="0"/>
              <a:t> </a:t>
            </a:r>
            <a:br>
              <a:rPr lang="ru-RU" dirty="0"/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стало причиной возникновения Красной книги?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 чем расскажет Красная книга?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Нужна ли Астраханской области Красная книга?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2428868"/>
            <a:ext cx="864396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Учебные вопросы: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книга красная?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обозначают цвета ее страниц?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растения и животные занесены в Красную книгу Астраханской области?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предотвратить вымирание редких животных и растений?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5011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latin typeface="Monotype Corsiva" pitchFamily="66" charset="0"/>
              </a:rPr>
              <a:t>«</a:t>
            </a:r>
            <a:r>
              <a:rPr lang="ru-RU" sz="3200" b="1" i="1" dirty="0" smtClean="0">
                <a:latin typeface="Monotype Corsiva" pitchFamily="66" charset="0"/>
              </a:rPr>
              <a:t>Один человек оставляет след, сотня – тропу, тысяча – </a:t>
            </a:r>
            <a:r>
              <a:rPr lang="ru-RU" sz="3200" b="1" i="1" dirty="0" smtClean="0">
                <a:latin typeface="Monotype Corsiva" pitchFamily="66" charset="0"/>
              </a:rPr>
              <a:t>пустыню»</a:t>
            </a:r>
            <a:r>
              <a:rPr lang="ru-RU" sz="3200" b="1" i="1" dirty="0" smtClean="0">
                <a:latin typeface="Monotype Corsiva" pitchFamily="66" charset="0"/>
              </a:rPr>
              <a:t> (</a:t>
            </a:r>
            <a:r>
              <a:rPr lang="ru-RU" sz="2400" i="1" dirty="0" smtClean="0"/>
              <a:t>народная мудрость)</a:t>
            </a:r>
          </a:p>
          <a:p>
            <a:pPr algn="ctr"/>
            <a:r>
              <a:rPr lang="ru-RU" sz="3200" i="1" dirty="0" smtClean="0"/>
              <a:t>О чём расскажет книга?</a:t>
            </a:r>
            <a:endParaRPr lang="ru-RU" sz="3200" dirty="0"/>
          </a:p>
        </p:txBody>
      </p:sp>
      <p:pic>
        <p:nvPicPr>
          <p:cNvPr id="4" name="Рисунок 1" descr="S6302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214554"/>
            <a:ext cx="2857520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214422"/>
            <a:ext cx="65722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Что я знаю?   Что хотел бы узнать?</a:t>
            </a: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Давайте создадим свою красную книгу Астраханской области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deer-in-the-fo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6271">
            <a:off x="2428860" y="2071678"/>
            <a:ext cx="4071966" cy="3000396"/>
          </a:xfrm>
          <a:prstGeom prst="teardrop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ламин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7158" y="1214422"/>
            <a:ext cx="2457373" cy="2052629"/>
          </a:xfrm>
          <a:prstGeom prst="rect">
            <a:avLst/>
          </a:prstGeo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500034" y="500042"/>
            <a:ext cx="15905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Фламинго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4" name="Picture 4" descr="кудрявый пелика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57554" y="1357298"/>
            <a:ext cx="2101754" cy="1857364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3786182" y="642918"/>
            <a:ext cx="1643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Кудрявый пеликан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6" name="Picture 4" descr="осет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143636" y="1357298"/>
            <a:ext cx="2464580" cy="1928802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6858016" y="571480"/>
            <a:ext cx="1024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Осётр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8" name="Picture 2" descr="C:\Users\333\AppData\Local\Microsoft\Windows\Temporary Internet Files\Content.IE5\8Q5BENCO\MP900399963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357694"/>
            <a:ext cx="2214578" cy="184625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57158" y="3857628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Лотос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0" name="Picture 4" descr="перевяз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286116" y="4213708"/>
            <a:ext cx="2857520" cy="2272840"/>
          </a:xfrm>
          <a:prstGeom prst="rect">
            <a:avLst/>
          </a:prstGeom>
          <a:noFill/>
          <a:ln/>
        </p:spPr>
      </p:pic>
      <p:pic>
        <p:nvPicPr>
          <p:cNvPr id="11" name="Picture 4" descr="барсу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6429388" y="4429132"/>
            <a:ext cx="2359950" cy="2057392"/>
          </a:xfrm>
          <a:prstGeom prst="rect">
            <a:avLst/>
          </a:prstGeom>
          <a:noFill/>
          <a:ln/>
        </p:spPr>
      </p:pic>
      <p:sp>
        <p:nvSpPr>
          <p:cNvPr id="12" name="TextBox 11"/>
          <p:cNvSpPr txBox="1"/>
          <p:nvPr/>
        </p:nvSpPr>
        <p:spPr>
          <a:xfrm>
            <a:off x="4143372" y="371475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П</a:t>
            </a:r>
            <a:r>
              <a:rPr lang="ru-RU" sz="2400" b="1" dirty="0" smtClean="0">
                <a:latin typeface="Monotype Corsiva" pitchFamily="66" charset="0"/>
              </a:rPr>
              <a:t>еревязка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6" y="3929066"/>
            <a:ext cx="1857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Барсук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71480"/>
            <a:ext cx="7257884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Результаты могут быть представлены в виде:</a:t>
            </a:r>
          </a:p>
          <a:p>
            <a:endParaRPr lang="ru-RU" sz="2800" b="1" dirty="0"/>
          </a:p>
          <a:p>
            <a:endParaRPr lang="ru-RU" sz="2800" b="1" dirty="0" smtClean="0"/>
          </a:p>
          <a:p>
            <a:r>
              <a:rPr lang="ru-RU" sz="2800" b="1" dirty="0" smtClean="0"/>
              <a:t>Рисунков</a:t>
            </a:r>
          </a:p>
          <a:p>
            <a:r>
              <a:rPr lang="ru-RU" sz="2800" b="1" dirty="0" smtClean="0"/>
              <a:t>Презентаций </a:t>
            </a:r>
          </a:p>
          <a:p>
            <a:r>
              <a:rPr lang="ru-RU" sz="2800" b="1" dirty="0" smtClean="0"/>
              <a:t>Буклетов</a:t>
            </a:r>
          </a:p>
          <a:p>
            <a:r>
              <a:rPr lang="ru-RU" sz="2800" b="1" dirty="0" smtClean="0"/>
              <a:t>Фотографий</a:t>
            </a:r>
          </a:p>
          <a:p>
            <a:r>
              <a:rPr lang="ru-RU" sz="2800" b="1" dirty="0" smtClean="0"/>
              <a:t>Книги</a:t>
            </a:r>
          </a:p>
          <a:p>
            <a:r>
              <a:rPr lang="ru-RU" sz="2800" b="1" dirty="0"/>
              <a:t>А</a:t>
            </a:r>
            <a:r>
              <a:rPr lang="ru-RU" sz="2800" b="1" dirty="0" smtClean="0"/>
              <a:t>льбома</a:t>
            </a:r>
            <a:endParaRPr lang="ru-RU" sz="2800" b="1" dirty="0"/>
          </a:p>
        </p:txBody>
      </p:sp>
      <p:pic>
        <p:nvPicPr>
          <p:cNvPr id="3" name="Picture 4" descr="лягуш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71736" y="4357694"/>
            <a:ext cx="2853557" cy="2143140"/>
          </a:xfrm>
          <a:prstGeom prst="ellipse">
            <a:avLst/>
          </a:prstGeom>
          <a:noFill/>
          <a:ln/>
        </p:spPr>
      </p:pic>
      <p:pic>
        <p:nvPicPr>
          <p:cNvPr id="4" name="Picture 6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214422"/>
            <a:ext cx="3381286" cy="2710106"/>
          </a:xfrm>
          <a:prstGeom prst="round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194</Words>
  <Application>Microsoft Office PowerPoint</Application>
  <PresentationFormat>Экран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Проблемные  вопросы:  Что стало причиной возникновения Красной книги?  О чем расскажет Красная книга?  Нужна ли Астраханской области Красная книга?   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333</dc:creator>
  <cp:lastModifiedBy>333</cp:lastModifiedBy>
  <cp:revision>2</cp:revision>
  <dcterms:created xsi:type="dcterms:W3CDTF">2012-11-26T14:38:21Z</dcterms:created>
  <dcterms:modified xsi:type="dcterms:W3CDTF">2013-01-01T12:16:10Z</dcterms:modified>
</cp:coreProperties>
</file>