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8" r:id="rId3"/>
    <p:sldId id="256" r:id="rId4"/>
    <p:sldId id="263" r:id="rId5"/>
    <p:sldId id="267" r:id="rId6"/>
    <p:sldId id="266" r:id="rId7"/>
    <p:sldId id="265" r:id="rId8"/>
    <p:sldId id="264" r:id="rId9"/>
    <p:sldId id="262" r:id="rId10"/>
    <p:sldId id="261" r:id="rId11"/>
    <p:sldId id="260" r:id="rId12"/>
    <p:sldId id="259" r:id="rId13"/>
    <p:sldId id="257" r:id="rId14"/>
    <p:sldId id="271" r:id="rId15"/>
    <p:sldId id="277" r:id="rId16"/>
    <p:sldId id="278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27" autoAdjust="0"/>
    <p:restoredTop sz="94660"/>
  </p:normalViewPr>
  <p:slideViewPr>
    <p:cSldViewPr>
      <p:cViewPr varScale="1">
        <p:scale>
          <a:sx n="94" d="100"/>
          <a:sy n="94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01907-CD1C-4BCF-829F-24ADE0B26B7D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9D754-F5F1-44CB-BC61-8066064D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57290" y="2071678"/>
            <a:ext cx="626158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5857892"/>
            <a:ext cx="3114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Леонова Ирина Михайловна, </a:t>
            </a:r>
          </a:p>
          <a:p>
            <a:pPr algn="ctr"/>
            <a:r>
              <a:rPr lang="ru-RU" dirty="0" smtClean="0"/>
              <a:t>педагог-дефектолог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ребусы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3929090" cy="171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Рабочий стол\ребус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286256"/>
            <a:ext cx="4000528" cy="174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429000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ли</a:t>
            </a:r>
            <a:r>
              <a:rPr lang="ru-RU" sz="4000" b="1" dirty="0" smtClean="0"/>
              <a:t>са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3429000"/>
            <a:ext cx="164307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r>
              <a:rPr lang="ru-RU" sz="4000" b="1" dirty="0" smtClean="0"/>
              <a:t>по</a:t>
            </a:r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3429000"/>
            <a:ext cx="78581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ги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614364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r>
              <a:rPr lang="ru-RU" sz="4000" b="1" dirty="0" smtClean="0">
                <a:solidFill>
                  <a:srgbClr val="FF0000"/>
                </a:solidFill>
              </a:rPr>
              <a:t>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614364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сы</a:t>
            </a:r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6143644"/>
            <a:ext cx="85725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ца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3429000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са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5918" y="3429000"/>
            <a:ext cx="164307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429000"/>
            <a:ext cx="385765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сапоги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614364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8794" y="614364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с</a:t>
            </a:r>
            <a:r>
              <a:rPr lang="ru-RU" sz="4000" b="1" dirty="0" err="1" smtClean="0">
                <a:solidFill>
                  <a:srgbClr val="0070C0"/>
                </a:solidFill>
              </a:rPr>
              <a:t>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8794" y="614364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6143644"/>
            <a:ext cx="371477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лисица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1500173"/>
            <a:ext cx="2357454" cy="252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Разные картинки\39060017_lisy_1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857752" y="3929066"/>
            <a:ext cx="378621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ребусы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4000528" cy="182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User\Рабочий стол\ребусы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071942"/>
            <a:ext cx="4000528" cy="175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3429000"/>
            <a:ext cx="135732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</a:t>
            </a:r>
            <a:r>
              <a:rPr lang="ru-RU" sz="4000" b="1" dirty="0" smtClean="0">
                <a:solidFill>
                  <a:srgbClr val="0070C0"/>
                </a:solidFill>
              </a:rPr>
              <a:t>и</a:t>
            </a:r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429000"/>
            <a:ext cx="135732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граб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3429000"/>
            <a:ext cx="135732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ли</a:t>
            </a:r>
            <a:r>
              <a:rPr lang="ru-RU" sz="4000" b="1" dirty="0" smtClean="0">
                <a:solidFill>
                  <a:srgbClr val="FF0000"/>
                </a:solidFill>
              </a:rPr>
              <a:t>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3429000"/>
            <a:ext cx="135732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3429000"/>
            <a:ext cx="271464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грабли</a:t>
            </a:r>
            <a:endParaRPr lang="ru-RU" sz="4000" b="1" dirty="0"/>
          </a:p>
        </p:txBody>
      </p:sp>
      <p:pic>
        <p:nvPicPr>
          <p:cNvPr id="2053" name="Picture 5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500174"/>
            <a:ext cx="314000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57224" y="5929330"/>
            <a:ext cx="114300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кот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929330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лет</a:t>
            </a:r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056" name="Picture 8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929198"/>
            <a:ext cx="500066" cy="357188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643174" y="4714884"/>
            <a:ext cx="428628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571736" y="4714884"/>
            <a:ext cx="571504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000232" y="5929330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лета</a:t>
            </a:r>
            <a:endParaRPr lang="ru-RU" sz="4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5929330"/>
            <a:ext cx="271464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котлета</a:t>
            </a:r>
            <a:endParaRPr lang="ru-RU" sz="4000" b="1" dirty="0"/>
          </a:p>
        </p:txBody>
      </p:sp>
      <p:pic>
        <p:nvPicPr>
          <p:cNvPr id="4098" name="Picture 2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000504"/>
            <a:ext cx="3997325" cy="271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ребусы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414340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User\Рабочий стол\ребусы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143380"/>
            <a:ext cx="4071966" cy="182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42976" y="3500438"/>
            <a:ext cx="85725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бе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3500438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</a:t>
            </a:r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r>
              <a:rPr lang="ru-RU" sz="4000" b="1" dirty="0" smtClean="0"/>
              <a:t>за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3500438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рёза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500438"/>
            <a:ext cx="242889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берёза</a:t>
            </a:r>
            <a:endParaRPr lang="ru-RU" sz="4000" b="1" dirty="0"/>
          </a:p>
        </p:txBody>
      </p:sp>
      <p:pic>
        <p:nvPicPr>
          <p:cNvPr id="9" name="Picture 3" descr="C:\Documents and Settings\User\Рабочий стол\9325b24993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1500174"/>
            <a:ext cx="180742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User\Рабочий стол\8845911d4eb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214818"/>
            <a:ext cx="2619380" cy="244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42976" y="6072206"/>
            <a:ext cx="78581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уч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8794" y="6072206"/>
            <a:ext cx="171451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</a:t>
            </a:r>
            <a:r>
              <a:rPr lang="ru-RU" sz="4000" b="1" dirty="0" smtClean="0"/>
              <a:t>еник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8794" y="6072206"/>
            <a:ext cx="171451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еник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6072206"/>
            <a:ext cx="250033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ученик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714776" cy="181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User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3571900" cy="184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178595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ви</a:t>
            </a:r>
            <a:r>
              <a:rPr lang="ru-RU" sz="4000" b="1" dirty="0" smtClean="0">
                <a:solidFill>
                  <a:srgbClr val="FF0000"/>
                </a:solidFill>
              </a:rPr>
              <a:t>шня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429000"/>
            <a:ext cx="178595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3429000"/>
            <a:ext cx="178595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</a:t>
            </a:r>
            <a:r>
              <a:rPr lang="ru-RU" sz="4000" b="1" dirty="0" smtClean="0"/>
              <a:t>лка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429000"/>
            <a:ext cx="178595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лка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3429000"/>
            <a:ext cx="357190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вилка</a:t>
            </a:r>
            <a:endParaRPr lang="ru-RU" sz="4000" b="1" dirty="0"/>
          </a:p>
        </p:txBody>
      </p:sp>
      <p:pic>
        <p:nvPicPr>
          <p:cNvPr id="5124" name="Picture 4" descr="C:\Documents and Settings\User\Рабочий стол\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087983">
            <a:off x="5599113" y="796263"/>
            <a:ext cx="1574048" cy="396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14414" y="6000768"/>
            <a:ext cx="78581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ка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00232" y="6000768"/>
            <a:ext cx="114300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кот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0232" y="6000768"/>
            <a:ext cx="114300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ток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4414" y="6000768"/>
            <a:ext cx="192882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каток</a:t>
            </a:r>
            <a:endParaRPr lang="ru-RU" sz="4000" b="1" dirty="0"/>
          </a:p>
        </p:txBody>
      </p:sp>
      <p:pic>
        <p:nvPicPr>
          <p:cNvPr id="2" name="Picture 2" descr="C:\Documents and Settings\User\Рабочий стол\Рисунок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4143380"/>
            <a:ext cx="4438660" cy="252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Рисунок3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00174"/>
            <a:ext cx="3886196" cy="178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User\Рабочий стол\Рисунок4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850696" cy="187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28662" y="3429000"/>
            <a:ext cx="107157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3429000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роз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0232" y="3429000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3429000"/>
            <a:ext cx="264320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мороз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Documents and Settings\User\Рабочий стол\26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357298"/>
            <a:ext cx="3487742" cy="261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00100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0166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0298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0430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0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0430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G:\Разные картинки\Фрукты, Ягоды, овощи растения png\яблоко желтое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3929066"/>
            <a:ext cx="2965508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Рисунок9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3500462" cy="231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4348" y="3500438"/>
            <a:ext cx="85725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пе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350043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350043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350043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ц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3500438"/>
            <a:ext cx="257176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певец</a:t>
            </a:r>
            <a:endParaRPr lang="ru-RU" sz="4000" b="1" dirty="0"/>
          </a:p>
        </p:txBody>
      </p:sp>
      <p:pic>
        <p:nvPicPr>
          <p:cNvPr id="5125" name="Picture 5" descr="C:\Documents and Settings\User\Рабочий стол\894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500174"/>
            <a:ext cx="2733678" cy="258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42910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2976" y="6072206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43042" y="6072206"/>
            <a:ext cx="121444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сна</a:t>
            </a:r>
            <a:endParaRPr lang="ru-RU" sz="4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10" y="6072206"/>
            <a:ext cx="221457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весна</a:t>
            </a:r>
            <a:endParaRPr lang="ru-RU" sz="4000" b="1" dirty="0"/>
          </a:p>
        </p:txBody>
      </p:sp>
      <p:pic>
        <p:nvPicPr>
          <p:cNvPr id="5126" name="Picture 6" descr="C:\Documents and Settings\User\Рабочий стол\0_1d8f4_4c058f8c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286256"/>
            <a:ext cx="3071834" cy="225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:\Documents and Settings\User\Рабочий стол\Рисунок8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428736"/>
            <a:ext cx="2857520" cy="2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Рисунок5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2857520" cy="215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314324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314324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3143248"/>
            <a:ext cx="78581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ач</a:t>
            </a:r>
            <a:endParaRPr lang="ru-RU" sz="4000" b="1" dirty="0"/>
          </a:p>
        </p:txBody>
      </p:sp>
      <p:pic>
        <p:nvPicPr>
          <p:cNvPr id="3075" name="Picture 3" descr="C:\Documents and Settings\User\Рабочий стол\vrach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357298"/>
            <a:ext cx="1857388" cy="265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14612" y="3143248"/>
            <a:ext cx="192882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врач</a:t>
            </a:r>
            <a:endParaRPr lang="ru-RU" sz="4000" b="1" dirty="0"/>
          </a:p>
        </p:txBody>
      </p:sp>
      <p:pic>
        <p:nvPicPr>
          <p:cNvPr id="3076" name="Picture 4" descr="C:\Documents and Settings\User\Рабочий стол\Рисунок6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86190"/>
            <a:ext cx="4000528" cy="227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85786" y="600076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6000768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8794" y="6000768"/>
            <a:ext cx="85725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ди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6000768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тель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6000768"/>
            <a:ext cx="328614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водитель</a:t>
            </a:r>
            <a:endParaRPr lang="ru-RU" sz="4000" b="1" dirty="0"/>
          </a:p>
        </p:txBody>
      </p:sp>
      <p:pic>
        <p:nvPicPr>
          <p:cNvPr id="3077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286256"/>
            <a:ext cx="259659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407415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User\Рабочий стол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4544532" cy="143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3429000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429000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3429000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</a:t>
            </a:r>
            <a:r>
              <a:rPr lang="ru-RU" sz="4000" b="1" dirty="0" smtClean="0">
                <a:solidFill>
                  <a:srgbClr val="FF0000"/>
                </a:solidFill>
              </a:rPr>
              <a:t>за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1802" y="3429000"/>
            <a:ext cx="107157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бей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18" y="3429000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3429000"/>
            <a:ext cx="350046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воробей</a:t>
            </a:r>
            <a:endParaRPr lang="ru-RU" sz="4000" b="1" dirty="0"/>
          </a:p>
        </p:txBody>
      </p:sp>
      <p:pic>
        <p:nvPicPr>
          <p:cNvPr id="4101" name="Picture 5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928802"/>
            <a:ext cx="260362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85786" y="5715016"/>
            <a:ext cx="200026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ма</a:t>
            </a:r>
            <a:r>
              <a:rPr lang="ru-RU" sz="4000" b="1" dirty="0" smtClean="0"/>
              <a:t>ли</a:t>
            </a:r>
            <a:r>
              <a:rPr lang="ru-RU" sz="4000" b="1" dirty="0" smtClean="0">
                <a:solidFill>
                  <a:srgbClr val="FF0000"/>
                </a:solidFill>
              </a:rPr>
              <a:t>на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6050" y="5715016"/>
            <a:ext cx="150019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зон</a:t>
            </a:r>
            <a:r>
              <a:rPr lang="ru-RU" sz="4000" b="1" dirty="0" smtClean="0">
                <a:solidFill>
                  <a:srgbClr val="FF0000"/>
                </a:solidFill>
              </a:rPr>
              <a:t>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5715016"/>
            <a:ext cx="200026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ли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5715016"/>
            <a:ext cx="150019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</a:t>
            </a:r>
            <a:r>
              <a:rPr lang="ru-RU" sz="4000" b="1" dirty="0" smtClean="0"/>
              <a:t>он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5715016"/>
            <a:ext cx="150019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мон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5715016"/>
            <a:ext cx="350046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лимон</a:t>
            </a:r>
            <a:endParaRPr lang="ru-RU" sz="4000" b="1" dirty="0"/>
          </a:p>
        </p:txBody>
      </p:sp>
      <p:pic>
        <p:nvPicPr>
          <p:cNvPr id="19" name="Picture 4" descr="C:\Documents and Settings\admin\Рабочий стол\93a42479fb22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4357694"/>
            <a:ext cx="255522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" name="Picture 4" descr="C:\Documents and Settings\User\Рабочий стол\34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2857520" cy="147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User\Рабочий стол\1688390_em19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000240"/>
            <a:ext cx="2857520" cy="191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User\Рабочий стол\15_item_pict_big_kin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000504"/>
            <a:ext cx="3367093" cy="240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Documents and Settings\User\Рабочий стол\934_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4429132"/>
            <a:ext cx="2214578" cy="159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57290" y="3714752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3714752"/>
            <a:ext cx="114300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рот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3714752"/>
            <a:ext cx="164307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крот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6143644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кран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6143644"/>
            <a:ext cx="56198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6143644"/>
            <a:ext cx="185738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экран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14488"/>
            <a:ext cx="2071702" cy="160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User\Рабочий стол\ad683d454e55dc28cfa5296edd1_pre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000240"/>
            <a:ext cx="27529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User\Рабочий стол\4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500570"/>
            <a:ext cx="2810505" cy="145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Documents and Settings\User\Рабочий стол\0a29b513f14e2f65d2bf5fd535cbf7f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572008"/>
            <a:ext cx="2412310" cy="192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71604" y="3571876"/>
            <a:ext cx="136684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роза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571876"/>
            <a:ext cx="56198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3571876"/>
            <a:ext cx="192882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гроза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480" y="6072206"/>
            <a:ext cx="17240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бочка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6072206"/>
            <a:ext cx="77629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ба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6072206"/>
            <a:ext cx="250033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бабочка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1" grpId="0" animBg="1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13713-big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85926"/>
            <a:ext cx="932014" cy="135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User\Рабочий стол\23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428868"/>
            <a:ext cx="901700" cy="77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User\Рабочий стол\f9e866fba61e02b432d279755f08a539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714488"/>
            <a:ext cx="954080" cy="143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User\Рабочий стол\23 k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428868"/>
            <a:ext cx="1066800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Documents and Settings\User\Рабочий стол\23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428868"/>
            <a:ext cx="8255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C:\Documents and Settings\User\Рабочий стол\23m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428868"/>
            <a:ext cx="8763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Documents and Settings\User\Рабочий стол\12671-big копия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9322" y="1785926"/>
            <a:ext cx="985836" cy="133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C:\Documents and Settings\User\Рабочий стол\12664-big копия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58016" y="1785926"/>
            <a:ext cx="1051915" cy="135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14282" y="328612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семь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43042" y="3286124"/>
            <a:ext cx="63341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430" y="3286124"/>
            <a:ext cx="114300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три</a:t>
            </a:r>
            <a:endParaRPr lang="ru-RU" sz="4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28926" y="3286124"/>
            <a:ext cx="56198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3286124"/>
            <a:ext cx="56198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ж</a:t>
            </a:r>
            <a:endParaRPr lang="ru-RU" sz="4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3286124"/>
            <a:ext cx="157163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сорок</a:t>
            </a:r>
            <a:endParaRPr lang="ru-RU" sz="4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43834" y="3286124"/>
            <a:ext cx="56198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282" y="3286124"/>
            <a:ext cx="214314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семья</a:t>
            </a:r>
            <a:endParaRPr lang="ru-RU" sz="4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28926" y="3286124"/>
            <a:ext cx="228601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стриж</a:t>
            </a:r>
            <a:endParaRPr lang="ru-RU" sz="4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72198" y="3286124"/>
            <a:ext cx="221457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сорока</a:t>
            </a:r>
            <a:endParaRPr lang="ru-RU" sz="4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1643050"/>
            <a:ext cx="2786082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43174" y="1643050"/>
            <a:ext cx="2714644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1643050"/>
            <a:ext cx="1785950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C:\Documents and Settings\User\Рабочий стол\1281001649342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44" y="4357694"/>
            <a:ext cx="269155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3" name="Picture 15" descr="C:\Documents and Settings\User\Рабочий стол\9b9211 копия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86050" y="4071942"/>
            <a:ext cx="335418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4" name="Picture 16" descr="C:\Documents and Settings\User\Рабочий стол\magpie копия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000728" y="3214686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1900293" cy="210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User\Рабочий стол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71612"/>
            <a:ext cx="1928826" cy="204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User\Рабочий стол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643050"/>
            <a:ext cx="2071702" cy="212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Documents and Settings\User\Рабочий стол\2401dc21d5c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4357694"/>
            <a:ext cx="24287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4000504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5" descr="G:\Разные картинки\Животные png\Дикие животные\Рисунок56 копия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429256" y="4214818"/>
            <a:ext cx="311380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28794" y="3643314"/>
            <a:ext cx="100013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да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3643314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3643314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3643314"/>
            <a:ext cx="236697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вода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14678" y="3643314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74" y="3786190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7620" y="3643314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</a:t>
            </a:r>
            <a:endParaRPr lang="ru-RU" sz="4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58016" y="3786190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00562" y="3643314"/>
            <a:ext cx="1428760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семь</a:t>
            </a:r>
            <a:endParaRPr lang="ru-RU" sz="4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0958" y="3786190"/>
            <a:ext cx="100013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лк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78" y="3643314"/>
            <a:ext cx="271464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восемь</a:t>
            </a:r>
            <a:endParaRPr lang="ru-RU" sz="4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5074" y="3786190"/>
            <a:ext cx="235745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волк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" name="Picture 7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2714644" cy="17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User\Рабочий стол\rv2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4214818"/>
            <a:ext cx="3357586" cy="218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Documents and Settings\User\Рабочий стол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00174"/>
            <a:ext cx="2786082" cy="193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User\Рабочий стол\raven_005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643050"/>
            <a:ext cx="2500330" cy="202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592933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592933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5929330"/>
            <a:ext cx="121444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рот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592933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342900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342900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3042" y="3429000"/>
            <a:ext cx="92869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5929330"/>
            <a:ext cx="271464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ворота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1736" y="342900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3429000"/>
            <a:ext cx="242889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ворон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Мебел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14488"/>
            <a:ext cx="393539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1714488"/>
            <a:ext cx="3714776" cy="1714512"/>
          </a:xfrm>
          <a:prstGeom prst="round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4214818"/>
            <a:ext cx="3714776" cy="1714512"/>
          </a:xfrm>
          <a:prstGeom prst="round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C:\Documents and Settings\User\Рабочий стол\Лестниц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286256"/>
            <a:ext cx="3590318" cy="176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User\Рабочий стол\Рисунок1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1928802"/>
            <a:ext cx="229870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214942" y="2285992"/>
            <a:ext cx="1053645" cy="108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2643182"/>
            <a:ext cx="1418953" cy="87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43834" y="2357430"/>
            <a:ext cx="785818" cy="117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User\Рабочий стол\09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3857628"/>
            <a:ext cx="3047998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28662" y="3571876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ме</a:t>
            </a:r>
            <a:r>
              <a:rPr lang="ru-RU" sz="4000" b="1" dirty="0" smtClean="0">
                <a:solidFill>
                  <a:srgbClr val="0070C0"/>
                </a:solidFill>
              </a:rPr>
              <a:t>ч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876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ме</a:t>
            </a:r>
            <a:r>
              <a:rPr lang="ru-RU" sz="4000" b="1" dirty="0" err="1" smtClean="0">
                <a:solidFill>
                  <a:schemeClr val="tx1"/>
                </a:solidFill>
              </a:rPr>
              <a:t>б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4546" y="3571876"/>
            <a:ext cx="128588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ель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62" y="3571876"/>
            <a:ext cx="257176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мебель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6000768"/>
            <a:ext cx="135732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</a:t>
            </a:r>
            <a:r>
              <a:rPr lang="ru-RU" sz="4000" b="1" dirty="0" smtClean="0">
                <a:solidFill>
                  <a:srgbClr val="0070C0"/>
                </a:solidFill>
              </a:rPr>
              <a:t>и</a:t>
            </a:r>
            <a:r>
              <a:rPr lang="ru-RU" sz="4000" b="1" dirty="0" smtClean="0"/>
              <a:t>ст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6000768"/>
            <a:ext cx="135732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л</a:t>
            </a:r>
            <a:r>
              <a:rPr lang="ru-RU" sz="4000" b="1" dirty="0" err="1" smtClean="0">
                <a:solidFill>
                  <a:schemeClr val="tx1"/>
                </a:solidFill>
              </a:rPr>
              <a:t>е</a:t>
            </a:r>
            <a:r>
              <a:rPr lang="ru-RU" sz="4000" b="1" dirty="0" err="1" smtClean="0"/>
              <a:t>ст</a:t>
            </a:r>
            <a:endParaRPr lang="ru-RU" sz="4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71670" y="6000768"/>
            <a:ext cx="64294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н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4612" y="6000768"/>
            <a:ext cx="171451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пт</a:t>
            </a:r>
            <a:r>
              <a:rPr lang="ru-RU" sz="4000" b="1" dirty="0" smtClean="0"/>
              <a:t>ица</a:t>
            </a:r>
            <a:endParaRPr lang="ru-RU" sz="4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12" y="6000768"/>
            <a:ext cx="171451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ица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6000768"/>
            <a:ext cx="371477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лестница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Деревн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214818"/>
            <a:ext cx="324636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1643050"/>
            <a:ext cx="3714776" cy="1714512"/>
          </a:xfrm>
          <a:prstGeom prst="round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User\Рабочий стол\Задач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500174"/>
            <a:ext cx="3571900" cy="200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4286256"/>
            <a:ext cx="3714776" cy="1714512"/>
          </a:xfrm>
          <a:prstGeom prst="round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User\Рабочий стол\confused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71612"/>
            <a:ext cx="2428892" cy="228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User\Рабочий стол\0_5457b_29ff5e85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143380"/>
            <a:ext cx="3429024" cy="232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2" y="3429000"/>
            <a:ext cx="78581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429000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8794" y="3429000"/>
            <a:ext cx="50006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8860" y="3429000"/>
            <a:ext cx="185738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ча</a:t>
            </a:r>
            <a:r>
              <a:rPr lang="ru-RU" sz="4000" b="1" dirty="0" smtClean="0">
                <a:solidFill>
                  <a:srgbClr val="FF0000"/>
                </a:solidFill>
              </a:rPr>
              <a:t>йник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860" y="3429000"/>
            <a:ext cx="77629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ча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6072206"/>
            <a:ext cx="185738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дерев</a:t>
            </a:r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6072206"/>
            <a:ext cx="185738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дерев</a:t>
            </a:r>
            <a:r>
              <a:rPr lang="ru-RU" sz="4000" b="1" dirty="0" err="1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7422" y="6072206"/>
            <a:ext cx="571504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я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34" y="6072206"/>
            <a:ext cx="242889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деревня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3429000"/>
            <a:ext cx="264320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задача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ppt\1144440-8394c2c316b14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747"/>
            <a:ext cx="9144000" cy="69087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785926"/>
            <a:ext cx="1714512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рь</a:t>
            </a:r>
            <a:endParaRPr lang="ru-RU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500174"/>
            <a:ext cx="1763624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\Рабочий стол\Колоб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643050"/>
            <a:ext cx="3286148" cy="201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3571876"/>
            <a:ext cx="84773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фо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3571876"/>
            <a:ext cx="84773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3571876"/>
            <a:ext cx="84773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рь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3786190"/>
            <a:ext cx="114300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кол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7818" y="3786190"/>
            <a:ext cx="207170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яблоко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694" y="4357694"/>
            <a:ext cx="42862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4357694"/>
            <a:ext cx="42862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</a:t>
            </a:r>
            <a:endParaRPr lang="ru-RU" sz="3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4357694"/>
            <a:ext cx="42862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3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6578" y="4357694"/>
            <a:ext cx="42862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pic>
        <p:nvPicPr>
          <p:cNvPr id="3076" name="Picture 4" descr="C:\Documents and Settings\User\Рабочий стол\271cab7b2341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714884"/>
            <a:ext cx="1785950" cy="176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User\Рабочий стол\deb80217ded3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60000">
            <a:off x="714348" y="4214818"/>
            <a:ext cx="2071702" cy="222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3571876"/>
            <a:ext cx="2571768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фонарь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3786190"/>
            <a:ext cx="2071702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обок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4810" y="3786190"/>
            <a:ext cx="3357586" cy="485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колобок</a:t>
            </a:r>
            <a:endParaRPr lang="ru-RU" sz="4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7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167</Words>
  <PresentationFormat>Экран (4:3)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88</cp:revision>
  <dcterms:modified xsi:type="dcterms:W3CDTF">2012-07-10T15:21:46Z</dcterms:modified>
</cp:coreProperties>
</file>