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8AC02-9EC8-4F58-85C1-7595CF84BA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3139-8C00-40D8-927A-F84460150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92337-80EC-4594-B3B6-DDE7618E3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4DC37-6F99-4C3A-B489-6C761857E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5EB68-F137-4590-98FB-FB17C373A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2991-9ECA-4118-A337-68C91F396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9CFC-C0A6-4B16-9901-F9DD4913C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E572-AA79-4E6A-9B5D-EE40FB5DDA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198F9-3AFA-4D7A-8258-B819FCD203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0079-65CB-440F-839F-955062A6A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40642-0438-46EC-B5F8-6FFDD0DE0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776D7F-BF8A-41A6-B728-ACE0EC8594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73152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– разные по возрасту и внешнему виду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                                      </a:t>
            </a:r>
            <a:br>
              <a:rPr lang="ru-RU" sz="28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УМК развивающего обучения  Л.В.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5715000"/>
            <a:ext cx="5715000" cy="762000"/>
          </a:xfrm>
        </p:spPr>
        <p:txBody>
          <a:bodyPr/>
          <a:lstStyle/>
          <a:p>
            <a:pPr algn="r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Презентацию выполнила учитель начальных классов                 МБОУ «СОШ № 22» г. Балаково</a:t>
            </a:r>
          </a:p>
          <a:p>
            <a:pPr algn="r" eaLnBrk="1" hangingPunct="1">
              <a:defRPr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Бударина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Н.Г</a:t>
            </a:r>
            <a:endParaRPr lang="ru-RU" sz="18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9906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каких континентах Земли встречается каждая раса?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19400" y="1600200"/>
            <a:ext cx="3175000" cy="4525963"/>
          </a:xfrm>
          <a:noFill/>
          <a:ln/>
        </p:spPr>
        <p:txBody>
          <a:bodyPr/>
          <a:lstStyle/>
          <a:p>
            <a:pPr>
              <a:buNone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0" name="Picture 2" descr="C:\Users\Best\Desktop\1464b1883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64770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ефлексия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162800" cy="4525963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нового я узнал на уроке?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надо относиться к человеку любого цвета кожи и возраста?</a:t>
            </a:r>
          </a:p>
          <a:p>
            <a:pPr>
              <a:buNone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2390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Источники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524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втор данного шаблона: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Глазунова Галина Борисовна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219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05600" cy="1143000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60198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Познакомить с расами, их особенностями, расселением на земном шаре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>
                <a:solidFill>
                  <a:schemeClr val="tx2"/>
                </a:solidFill>
              </a:rPr>
              <a:t>ЗАДАЧИ: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/>
              <a:t>Познавательные задачи: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Познакомить с первичным представлением «раса»;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Формировать умение различать людей по особенностям их внешнего вида;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Познакомить с общечеловеческим законом о равенстве всех людей вне зависимости от расовой принадлежности.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/>
              <a:t>Развивающие задачи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Развивать речь учащихся;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Развивать критическое мышление и творческие способности;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Развивать коммуникативные умения.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/>
              <a:t>Воспитательные задачи: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Способствовать формированию терпимого и уважительного отношения к людям разных рас;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Способствовать формированию гордости за принадлежности к своему народу.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влияет климат Земли на разнообразие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живой природы?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3175000" cy="4525963"/>
          </a:xfrm>
          <a:noFill/>
          <a:ln/>
        </p:spPr>
        <p:txBody>
          <a:bodyPr/>
          <a:lstStyle/>
          <a:p>
            <a:pPr>
              <a:buNone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7175" name="Picture 7" descr="C:\Users\Best\Desktop\0_47d23_14c2a86a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171" y="1219199"/>
            <a:ext cx="2896229" cy="18342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6" name="Picture 8" descr="C:\Users\Best\Desktop\14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171" y="4419601"/>
            <a:ext cx="2896229" cy="22219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7" name="Picture 9" descr="C:\Users\Best\Desktop\24487975_1210234622_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3726" y="2842384"/>
            <a:ext cx="3100507" cy="19582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8" name="Picture 10" descr="C:\Users\Best\Desktop\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7714" y="4419602"/>
            <a:ext cx="2942722" cy="22407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9" name="Picture 11" descr="C:\Users\Best\Desktop\safaga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184562"/>
            <a:ext cx="2838550" cy="18765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9906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Влияют ли природные условия жизни на внешний вид человека?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dirty="0">
              <a:latin typeface="Book Antiqua" pitchFamily="18" charset="0"/>
            </a:endParaRPr>
          </a:p>
        </p:txBody>
      </p:sp>
      <p:pic>
        <p:nvPicPr>
          <p:cNvPr id="2050" name="Picture 2" descr="C:\Users\Best\Desktop\424f5c2528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ли по цвету кожи различаются люди?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3175000" cy="4525963"/>
          </a:xfrm>
          <a:noFill/>
          <a:ln/>
        </p:spPr>
        <p:txBody>
          <a:bodyPr/>
          <a:lstStyle/>
          <a:p>
            <a:pPr>
              <a:buNone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Best\Desktop\lu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9906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ты думаешь, на сколько групп делятся все люди Земли?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dirty="0">
              <a:latin typeface="Book Antiqu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4" b="100000" l="236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4308475" cy="418684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2390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447800" y="152401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Земле существует 3 группы (расы) людей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европейская;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азиатская;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африканская.</a:t>
            </a:r>
            <a:endParaRPr lang="ru-RU" sz="2400" b="1" dirty="0"/>
          </a:p>
        </p:txBody>
      </p:sp>
      <p:pic>
        <p:nvPicPr>
          <p:cNvPr id="3074" name="Picture 2" descr="C:\Users\Best\Desktop\59236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140639" cy="2750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st\Desktop\po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28436"/>
            <a:ext cx="2078373" cy="283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est\Desktop\23792cz320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53324"/>
            <a:ext cx="2046515" cy="306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 отличия рас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9800" y="1371600"/>
            <a:ext cx="3327400" cy="685800"/>
          </a:xfrm>
          <a:noFill/>
          <a:ln/>
        </p:spPr>
        <p:txBody>
          <a:bodyPr/>
          <a:lstStyle/>
          <a:p>
            <a:pPr>
              <a:buNone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evr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143000"/>
            <a:ext cx="1330325" cy="1873250"/>
          </a:xfrm>
        </p:spPr>
      </p:pic>
      <p:pic>
        <p:nvPicPr>
          <p:cNvPr id="6" name="Picture 5" descr="mon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048000"/>
            <a:ext cx="1371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v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1600" y="1143000"/>
            <a:ext cx="1330325" cy="1873250"/>
          </a:xfrm>
          <a:prstGeom prst="rect">
            <a:avLst/>
          </a:prstGeom>
        </p:spPr>
      </p:pic>
      <p:pic>
        <p:nvPicPr>
          <p:cNvPr id="8" name="Picture 8" descr="ytu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41887"/>
            <a:ext cx="15065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48000" y="1295400"/>
            <a:ext cx="2070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Европейская раса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160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узкое лицо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мягкие прямые волосы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широко раскрытые глаза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цвет кожи светлый 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048000"/>
            <a:ext cx="179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Азиатская раса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плоское, широкое лицо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жёсткие прямые волосы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узкие глаза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смуглый цвет кожи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4953000"/>
            <a:ext cx="2137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Африканская раса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718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темный цвет кожи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курчавые волосы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темные глаза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широкий и плоский нос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2971800"/>
            <a:ext cx="7239000" cy="2925763"/>
          </a:xfrm>
          <a:noFill/>
          <a:ln/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ли у вас друзья в других странах?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Как вы с ними общаетесь?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92480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К какой группе вы относите себя?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288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Мы – разные по возрасту и внешнему виду.                                        1 класс УМК развивающего обучения  Л.В. Занкова</vt:lpstr>
      <vt:lpstr>Цель урока:</vt:lpstr>
      <vt:lpstr>Как влияет климат Земли на разнообразие  живой природы?</vt:lpstr>
      <vt:lpstr>Влияют ли природные условия жизни на внешний вид человека? </vt:lpstr>
      <vt:lpstr>Только ли по цвету кожи различаются люди?</vt:lpstr>
      <vt:lpstr>Как ты думаешь, на сколько групп делятся все люди Земли?</vt:lpstr>
      <vt:lpstr> </vt:lpstr>
      <vt:lpstr>Внешние отличия рас</vt:lpstr>
      <vt:lpstr>   К какой группе вы относите себя? </vt:lpstr>
      <vt:lpstr>На каких континентах Земли встречается каждая раса?  </vt:lpstr>
      <vt:lpstr>Рефлексия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Best</dc:creator>
  <cp:lastModifiedBy>Microsoft</cp:lastModifiedBy>
  <cp:revision>21</cp:revision>
  <cp:lastPrinted>1601-01-01T00:00:00Z</cp:lastPrinted>
  <dcterms:created xsi:type="dcterms:W3CDTF">1601-01-01T00:00:00Z</dcterms:created>
  <dcterms:modified xsi:type="dcterms:W3CDTF">2013-01-03T08:03:26Z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