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BA7C7C-A6B7-49FA-A237-2B615D677922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91E7CA5-1394-4CEE-A47A-260AC2FABA1F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861048"/>
            <a:ext cx="4638708" cy="936104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Поздней осенью желтеют все деревья и кусты.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 </a:t>
            </a:r>
            <a:r>
              <a:rPr lang="ru-RU" dirty="0">
                <a:solidFill>
                  <a:srgbClr val="FFFF00"/>
                </a:solidFill>
              </a:rPr>
              <a:t>эту пору и лужайки, и леса желтым-желты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ru-RU" dirty="0" err="1" smtClean="0">
                <a:solidFill>
                  <a:srgbClr val="FFFF00"/>
                </a:solidFill>
              </a:rPr>
              <a:t>Габдулла</a:t>
            </a:r>
            <a:r>
              <a:rPr lang="ru-RU" dirty="0" smtClean="0">
                <a:solidFill>
                  <a:srgbClr val="FFFF00"/>
                </a:solidFill>
              </a:rPr>
              <a:t> Тукай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6616" y="1772816"/>
            <a:ext cx="7710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Экскурсия в осень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733256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Республика Татарстан</a:t>
            </a:r>
          </a:p>
          <a:p>
            <a:r>
              <a:rPr lang="ru-RU" sz="1200" dirty="0" smtClean="0"/>
              <a:t>Село </a:t>
            </a:r>
            <a:r>
              <a:rPr lang="ru-RU" sz="1200" dirty="0" err="1" smtClean="0"/>
              <a:t>Ляки</a:t>
            </a:r>
            <a:r>
              <a:rPr lang="ru-RU" sz="1200" dirty="0" smtClean="0"/>
              <a:t> </a:t>
            </a:r>
            <a:r>
              <a:rPr lang="ru-RU" sz="1200" dirty="0" err="1" smtClean="0"/>
              <a:t>Сармановский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smtClean="0"/>
              <a:t>МБОУ «</a:t>
            </a:r>
            <a:r>
              <a:rPr lang="ru-RU" sz="1200" dirty="0" err="1" smtClean="0"/>
              <a:t>Лякинская</a:t>
            </a:r>
            <a:r>
              <a:rPr lang="ru-RU" sz="1200" dirty="0" smtClean="0"/>
              <a:t> основная общеобразовательная школа»</a:t>
            </a:r>
          </a:p>
          <a:p>
            <a:r>
              <a:rPr lang="ru-RU" sz="1200" dirty="0" smtClean="0"/>
              <a:t>Антонова </a:t>
            </a:r>
            <a:r>
              <a:rPr lang="ru-RU" sz="1200" dirty="0" err="1" smtClean="0"/>
              <a:t>Гулзада</a:t>
            </a:r>
            <a:r>
              <a:rPr lang="ru-RU" sz="1200" dirty="0" smtClean="0"/>
              <a:t> Александровна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010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-1016"/>
            <a:ext cx="9937104" cy="68590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0648"/>
            <a:ext cx="5004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C000"/>
                </a:solidFill>
              </a:rPr>
              <a:t>В школе.</a:t>
            </a:r>
          </a:p>
          <a:p>
            <a:pPr algn="ctr"/>
            <a:endParaRPr lang="ru-RU" sz="1600" b="1" i="1" dirty="0" smtClean="0">
              <a:solidFill>
                <a:srgbClr val="FFC000"/>
              </a:solidFill>
            </a:endParaRPr>
          </a:p>
          <a:p>
            <a:r>
              <a:rPr lang="ru-RU" sz="1600" i="1" dirty="0" smtClean="0">
                <a:solidFill>
                  <a:srgbClr val="FFC000"/>
                </a:solidFill>
              </a:rPr>
              <a:t>Лес и поле оголила осень жёсткою рукой,</a:t>
            </a:r>
          </a:p>
          <a:p>
            <a:r>
              <a:rPr lang="ru-RU" sz="1600" i="1" dirty="0" smtClean="0">
                <a:solidFill>
                  <a:srgbClr val="FFC000"/>
                </a:solidFill>
              </a:rPr>
              <a:t> И уже зима выходит в белой шубе меховой.</a:t>
            </a:r>
          </a:p>
          <a:p>
            <a:endParaRPr lang="ru-RU" sz="1600" i="1" dirty="0" smtClean="0">
              <a:solidFill>
                <a:srgbClr val="FFC000"/>
              </a:solidFill>
            </a:endParaRPr>
          </a:p>
          <a:p>
            <a:r>
              <a:rPr lang="ru-RU" sz="1600" i="1" dirty="0" smtClean="0">
                <a:solidFill>
                  <a:srgbClr val="FFC000"/>
                </a:solidFill>
              </a:rPr>
              <a:t> Хлеб убрали, стало тихо и пустынно на полях,</a:t>
            </a:r>
          </a:p>
          <a:p>
            <a:r>
              <a:rPr lang="ru-RU" sz="1600" i="1" dirty="0" smtClean="0">
                <a:solidFill>
                  <a:srgbClr val="FFC000"/>
                </a:solidFill>
              </a:rPr>
              <a:t> Птицы южные вернулись зимовать в родных краях.</a:t>
            </a:r>
          </a:p>
          <a:p>
            <a:endParaRPr lang="ru-RU" sz="1600" i="1" dirty="0" smtClean="0">
              <a:solidFill>
                <a:srgbClr val="FFC000"/>
              </a:solidFill>
            </a:endParaRPr>
          </a:p>
          <a:p>
            <a:r>
              <a:rPr lang="ru-RU" sz="1600" i="1" dirty="0" smtClean="0">
                <a:solidFill>
                  <a:srgbClr val="FFC000"/>
                </a:solidFill>
              </a:rPr>
              <a:t> Стало тихо и в деревне, словно скука бродит там,</a:t>
            </a:r>
          </a:p>
          <a:p>
            <a:r>
              <a:rPr lang="ru-RU" sz="1600" i="1" dirty="0" smtClean="0">
                <a:solidFill>
                  <a:srgbClr val="FFC000"/>
                </a:solidFill>
              </a:rPr>
              <a:t> Звуки летние исчезли. Где ж весёлый шум и гам?</a:t>
            </a:r>
          </a:p>
          <a:p>
            <a:endParaRPr lang="ru-RU" sz="1600" i="1" dirty="0" smtClean="0">
              <a:solidFill>
                <a:srgbClr val="FFC000"/>
              </a:solidFill>
            </a:endParaRPr>
          </a:p>
          <a:p>
            <a:r>
              <a:rPr lang="ru-RU" sz="1600" i="1" dirty="0" smtClean="0">
                <a:solidFill>
                  <a:srgbClr val="FFC000"/>
                </a:solidFill>
              </a:rPr>
              <a:t> Вся природа подурнела и на время умерла,</a:t>
            </a:r>
          </a:p>
          <a:p>
            <a:r>
              <a:rPr lang="ru-RU" sz="1600" i="1" dirty="0" smtClean="0">
                <a:solidFill>
                  <a:srgbClr val="FFC000"/>
                </a:solidFill>
              </a:rPr>
              <a:t> Только в школе оживленье, только школа весела.</a:t>
            </a:r>
          </a:p>
          <a:p>
            <a:endParaRPr lang="ru-RU" sz="1600" i="1" dirty="0" smtClean="0">
              <a:solidFill>
                <a:srgbClr val="FFC000"/>
              </a:solidFill>
            </a:endParaRPr>
          </a:p>
          <a:p>
            <a:r>
              <a:rPr lang="ru-RU" sz="1600" i="1" dirty="0" smtClean="0">
                <a:solidFill>
                  <a:srgbClr val="FFC000"/>
                </a:solidFill>
              </a:rPr>
              <a:t> В школе вслух читают дети. Будь прилежна, детвора!</a:t>
            </a:r>
          </a:p>
          <a:p>
            <a:r>
              <a:rPr lang="ru-RU" sz="1600" i="1" dirty="0" smtClean="0">
                <a:solidFill>
                  <a:srgbClr val="FFC000"/>
                </a:solidFill>
              </a:rPr>
              <a:t> Вас к учению вернула вновь осенняя пора!</a:t>
            </a:r>
          </a:p>
          <a:p>
            <a:endParaRPr lang="ru-RU" sz="1600" i="1" dirty="0" smtClean="0">
              <a:solidFill>
                <a:srgbClr val="FFC000"/>
              </a:solidFill>
            </a:endParaRPr>
          </a:p>
          <a:p>
            <a:pPr algn="r"/>
            <a:r>
              <a:rPr lang="ru-RU" sz="1600" i="1" dirty="0" err="1" smtClean="0">
                <a:solidFill>
                  <a:srgbClr val="FFC000"/>
                </a:solidFill>
              </a:rPr>
              <a:t>Габдулла</a:t>
            </a:r>
            <a:r>
              <a:rPr lang="ru-RU" sz="1600" i="1" dirty="0" smtClean="0">
                <a:solidFill>
                  <a:srgbClr val="FFC000"/>
                </a:solidFill>
              </a:rPr>
              <a:t> Тукай</a:t>
            </a:r>
            <a:endParaRPr lang="ru-RU" sz="16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620688"/>
            <a:ext cx="6276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Золотой дождь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2" y="1708069"/>
            <a:ext cx="9155432" cy="5149931"/>
          </a:xfrm>
        </p:spPr>
      </p:pic>
    </p:spTree>
    <p:extLst>
      <p:ext uri="{BB962C8B-B14F-4D97-AF65-F5344CB8AC3E}">
        <p14:creationId xmlns:p14="http://schemas.microsoft.com/office/powerpoint/2010/main" val="22774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Осенняя карусель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2212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23773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760"/>
            <a:ext cx="9144000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Осень (Пер. </a:t>
            </a:r>
            <a:r>
              <a:rPr lang="ru-RU" sz="1600" b="1" dirty="0" err="1" smtClean="0">
                <a:solidFill>
                  <a:srgbClr val="FFFF00"/>
                </a:solidFill>
              </a:rPr>
              <a:t>А.Ахматовой</a:t>
            </a:r>
            <a:r>
              <a:rPr lang="ru-RU" sz="1600" b="1" dirty="0" smtClean="0">
                <a:solidFill>
                  <a:srgbClr val="FFFF00"/>
                </a:solidFill>
              </a:rPr>
              <a:t>) </a:t>
            </a:r>
            <a:r>
              <a:rPr lang="ru-RU" sz="1600" dirty="0" smtClean="0">
                <a:solidFill>
                  <a:srgbClr val="FFFF00"/>
                </a:solidFill>
              </a:rPr>
              <a:t>	 </a:t>
            </a:r>
          </a:p>
          <a:p>
            <a:endParaRPr lang="ru-RU" sz="1600" dirty="0" smtClean="0">
              <a:solidFill>
                <a:srgbClr val="FFFF00"/>
              </a:solidFill>
            </a:endParaRPr>
          </a:p>
          <a:p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i="1" dirty="0" smtClean="0">
                <a:solidFill>
                  <a:srgbClr val="FFFF00"/>
                </a:solidFill>
              </a:rPr>
              <a:t>Друзья, уже осень к нам в гости пришла,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Придет и зима, пышной шубой бела.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Уж начали птицы от нас улетать,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Чтоб в дальних и теплых краях зимовать.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Леса уже стали желты, как шафран,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Не видно в полях ни снопов, ни крестьян,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Как темя татарина, голы поля,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Голодных пернатых не кормит земля.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Лишь юная озимь покрыла простор,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Сверкает она, как зеленый ковер.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И солнце </a:t>
            </a:r>
            <a:r>
              <a:rPr lang="ru-RU" sz="1600" i="1" dirty="0" err="1" smtClean="0">
                <a:solidFill>
                  <a:srgbClr val="FFFF00"/>
                </a:solidFill>
              </a:rPr>
              <a:t>нещедро</a:t>
            </a:r>
            <a:r>
              <a:rPr lang="ru-RU" sz="1600" i="1" dirty="0" smtClean="0">
                <a:solidFill>
                  <a:srgbClr val="FFFF00"/>
                </a:solidFill>
              </a:rPr>
              <a:t> дарует свой свет, —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Все реже и реже — и вот его нет.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И ветру покорна пустынная ширь,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Он дует навстречу, упруг, как пузырь.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О, скучное время — осенние дни,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Могила цветущего сада они.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Кладбищенский вид! Я брожу по полям: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Повсюду зиянье затопленных ям.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 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Хочу я полгода не жить на земле,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Хочу я растаять, как масло в тепле.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О, если сейчас я усну, а траву 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Весною увижу опять наяву.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Я буду гораздо счастливей тогда,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Чем шахи и ханы, чем все господа.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Когда же, скажи мне, мой бедный народ,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Весна твоя, день твой цветущий придет? </a:t>
            </a:r>
          </a:p>
          <a:p>
            <a:endParaRPr lang="ru-RU" sz="1600" i="1" dirty="0" smtClean="0">
              <a:solidFill>
                <a:srgbClr val="FFFF00"/>
              </a:solidFill>
            </a:endParaRPr>
          </a:p>
          <a:p>
            <a:r>
              <a:rPr lang="ru-RU" sz="1600" i="1" dirty="0" smtClean="0">
                <a:solidFill>
                  <a:srgbClr val="FFFF00"/>
                </a:solidFill>
              </a:rPr>
              <a:t> Тогда ли, когда я умру и потом, </a:t>
            </a:r>
          </a:p>
          <a:p>
            <a:r>
              <a:rPr lang="ru-RU" sz="1600" i="1" dirty="0" smtClean="0">
                <a:solidFill>
                  <a:srgbClr val="FFFF00"/>
                </a:solidFill>
              </a:rPr>
              <a:t> Быть может, воскресну, но в мире ином?!</a:t>
            </a:r>
          </a:p>
          <a:p>
            <a:pPr algn="r"/>
            <a:endParaRPr lang="ru-RU" sz="1600" i="1" dirty="0">
              <a:solidFill>
                <a:srgbClr val="FFFF00"/>
              </a:solidFill>
            </a:endParaRPr>
          </a:p>
          <a:p>
            <a:pPr algn="r"/>
            <a:r>
              <a:rPr lang="ru-RU" sz="1600" i="1" dirty="0" err="1" smtClean="0">
                <a:solidFill>
                  <a:srgbClr val="FFFF00"/>
                </a:solidFill>
              </a:rPr>
              <a:t>Габдулла</a:t>
            </a:r>
            <a:r>
              <a:rPr lang="ru-RU" sz="1600" i="1" dirty="0" smtClean="0">
                <a:solidFill>
                  <a:srgbClr val="FFFF00"/>
                </a:solidFill>
              </a:rPr>
              <a:t> Тукай</a:t>
            </a:r>
            <a:endParaRPr lang="ru-RU" sz="16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87</TotalTime>
  <Words>156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Autumn</vt:lpstr>
      <vt:lpstr>Презентация PowerPoint</vt:lpstr>
      <vt:lpstr>Презентация PowerPoint</vt:lpstr>
      <vt:lpstr>Презентация PowerPoint</vt:lpstr>
      <vt:lpstr>Осенняя карусель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7</cp:revision>
  <dcterms:created xsi:type="dcterms:W3CDTF">2013-01-03T10:47:46Z</dcterms:created>
  <dcterms:modified xsi:type="dcterms:W3CDTF">2013-01-03T12:15:39Z</dcterms:modified>
</cp:coreProperties>
</file>