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3413-09D5-41F1-9040-DF36B4A0AF03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2BF3-2410-40E1-848C-967C406BB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3413-09D5-41F1-9040-DF36B4A0AF03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2BF3-2410-40E1-848C-967C406BB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3413-09D5-41F1-9040-DF36B4A0AF03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2BF3-2410-40E1-848C-967C406BB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3413-09D5-41F1-9040-DF36B4A0AF03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2BF3-2410-40E1-848C-967C406BB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3413-09D5-41F1-9040-DF36B4A0AF03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2BF3-2410-40E1-848C-967C406BB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3413-09D5-41F1-9040-DF36B4A0AF03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2BF3-2410-40E1-848C-967C406BB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3413-09D5-41F1-9040-DF36B4A0AF03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2BF3-2410-40E1-848C-967C406BB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3413-09D5-41F1-9040-DF36B4A0AF03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2BF3-2410-40E1-848C-967C406BB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3413-09D5-41F1-9040-DF36B4A0AF03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2BF3-2410-40E1-848C-967C406BB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3413-09D5-41F1-9040-DF36B4A0AF03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2BF3-2410-40E1-848C-967C406BB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3413-09D5-41F1-9040-DF36B4A0AF03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2BF3-2410-40E1-848C-967C406BB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03413-09D5-41F1-9040-DF36B4A0AF03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12BF3-2410-40E1-848C-967C406BB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7030A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8800" b="1" i="1" dirty="0" smtClean="0">
                <a:solidFill>
                  <a:schemeClr val="bg1"/>
                </a:solidFill>
              </a:rPr>
              <a:t>Клевер красный</a:t>
            </a:r>
            <a:r>
              <a:rPr lang="ru-RU" sz="4800" dirty="0" smtClean="0">
                <a:solidFill>
                  <a:srgbClr val="FF0000"/>
                </a:solidFill>
              </a:rPr>
              <a:t>                      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Подготовил ученик 3 «Д» класса</a:t>
            </a:r>
          </a:p>
          <a:p>
            <a:endParaRPr lang="ru-RU" sz="4400" dirty="0"/>
          </a:p>
        </p:txBody>
      </p:sp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Autofit/>
          </a:bodyPr>
          <a:lstStyle/>
          <a:p>
            <a:r>
              <a:rPr lang="ru-RU" sz="2000" b="1" dirty="0"/>
              <a:t>1.</a:t>
            </a:r>
            <a:r>
              <a:rPr lang="ru-RU" sz="2000" dirty="0"/>
              <a:t>Многолетнее травянистое растение семейства   мотыльковых (бобовых) высотой 40 см. 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Содержимое 3" descr="klever-500x5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556792"/>
            <a:ext cx="6840760" cy="48531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2.</a:t>
            </a:r>
            <a:r>
              <a:rPr lang="ru-RU" sz="2800" dirty="0"/>
              <a:t>Стебли ветвистые, многочисленные. Листья тройчатые, нижние — яйцевидные, верхние -эллиптические. </a:t>
            </a:r>
          </a:p>
        </p:txBody>
      </p:sp>
      <p:pic>
        <p:nvPicPr>
          <p:cNvPr id="4" name="Содержимое 3" descr="macro_001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Цветки мелкие, лилово-красные, собраны в шаровидные соцветия. Плод — односемянный яйцевидный боб. Цветет в мае — сентябре.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Содержимое 3" descr="59591771_5287389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9002" y="1600200"/>
            <a:ext cx="602599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2700" dirty="0"/>
              <a:t>Распространен в европейской части России, Сибири, на Дальнем Востоке, на Кавказе, на Украине. Растет на заливных лугах, полянах, зарослях кустарников, на опушках леса.</a:t>
            </a:r>
            <a:br>
              <a:rPr lang="ru-RU" sz="2700" dirty="0"/>
            </a:br>
            <a:endParaRPr lang="ru-RU" sz="27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6756"/>
            <a:ext cx="7200800" cy="410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/>
              <a:t>3.</a:t>
            </a:r>
            <a:r>
              <a:rPr lang="ru-RU" sz="2000" dirty="0"/>
              <a:t>Применяется в лечебных целях: как противопростудное, противомикробное, кровеостанавливающее.</a:t>
            </a:r>
            <a:br>
              <a:rPr lang="ru-RU" sz="2000" dirty="0"/>
            </a:br>
            <a:r>
              <a:rPr lang="ru-RU" sz="2000" dirty="0"/>
              <a:t>Применяется в сельском хозяйстве, как корм для животных, и для пользы почвы, обогащает почву азотом и улучшает ее структуру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016" y="1600200"/>
            <a:ext cx="603596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Интересный факт: </a:t>
            </a:r>
            <a:br>
              <a:rPr lang="ru-RU" sz="3200" dirty="0" smtClean="0"/>
            </a:br>
            <a:r>
              <a:rPr lang="ru-RU" sz="3200" dirty="0" err="1" smtClean="0"/>
              <a:t>трили́стник</a:t>
            </a:r>
            <a:r>
              <a:rPr lang="ru-RU" sz="3200" dirty="0" smtClean="0"/>
              <a:t> — символ Ирландии.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Содержимое 3" descr="200px-Irish_clov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556792"/>
            <a:ext cx="7056784" cy="4680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107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Клевер красный                      </vt:lpstr>
      <vt:lpstr>1.Многолетнее травянистое растение семейства   мотыльковых (бобовых) высотой 40 см.  </vt:lpstr>
      <vt:lpstr>2.Стебли ветвистые, многочисленные. Листья тройчатые, нижние — яйцевидные, верхние -эллиптические. </vt:lpstr>
      <vt:lpstr>Цветки мелкие, лилово-красные, собраны в шаровидные соцветия. Плод — односемянный яйцевидный боб. Цветет в мае — сентябре. </vt:lpstr>
      <vt:lpstr> Распространен в европейской части России, Сибири, на Дальнем Востоке, на Кавказе, на Украине. Растет на заливных лугах, полянах, зарослях кустарников, на опушках леса. </vt:lpstr>
      <vt:lpstr>3.Применяется в лечебных целях: как противопростудное, противомикробное, кровеостанавливающее. Применяется в сельском хозяйстве, как корм для животных, и для пользы почвы, обогащает почву азотом и улучшает ее структуру</vt:lpstr>
      <vt:lpstr>Интересный факт:  трили́стник — символ Ирландии. </vt:lpstr>
      <vt:lpstr>Слайд 8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Клевер красный                      </dc:title>
  <dc:creator>Hobit</dc:creator>
  <cp:lastModifiedBy>Hobit</cp:lastModifiedBy>
  <cp:revision>7</cp:revision>
  <dcterms:created xsi:type="dcterms:W3CDTF">2011-10-26T17:57:17Z</dcterms:created>
  <dcterms:modified xsi:type="dcterms:W3CDTF">2011-11-02T19:15:06Z</dcterms:modified>
</cp:coreProperties>
</file>