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8" r:id="rId3"/>
    <p:sldId id="261" r:id="rId4"/>
    <p:sldId id="264" r:id="rId5"/>
    <p:sldId id="260" r:id="rId6"/>
    <p:sldId id="258" r:id="rId7"/>
    <p:sldId id="265" r:id="rId8"/>
    <p:sldId id="266" r:id="rId9"/>
    <p:sldId id="262" r:id="rId10"/>
    <p:sldId id="263" r:id="rId11"/>
    <p:sldId id="25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66"/>
    <a:srgbClr val="800000"/>
    <a:srgbClr val="996633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47AD5-B6D0-4840-BF1E-7B7B74A96C35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7E18E-CF7F-4CCE-9F75-7310ABF358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7E18E-CF7F-4CCE-9F75-7310ABF358D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6A87-944C-4D8D-BFAB-D4AB415BB77D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895B-9ECC-4F41-ACFE-A57A71605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6A87-944C-4D8D-BFAB-D4AB415BB77D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895B-9ECC-4F41-ACFE-A57A71605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6A87-944C-4D8D-BFAB-D4AB415BB77D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895B-9ECC-4F41-ACFE-A57A71605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6A87-944C-4D8D-BFAB-D4AB415BB77D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895B-9ECC-4F41-ACFE-A57A71605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6A87-944C-4D8D-BFAB-D4AB415BB77D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895B-9ECC-4F41-ACFE-A57A71605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6A87-944C-4D8D-BFAB-D4AB415BB77D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895B-9ECC-4F41-ACFE-A57A71605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6A87-944C-4D8D-BFAB-D4AB415BB77D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895B-9ECC-4F41-ACFE-A57A71605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6A87-944C-4D8D-BFAB-D4AB415BB77D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895B-9ECC-4F41-ACFE-A57A71605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6A87-944C-4D8D-BFAB-D4AB415BB77D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895B-9ECC-4F41-ACFE-A57A71605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6A87-944C-4D8D-BFAB-D4AB415BB77D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895B-9ECC-4F41-ACFE-A57A71605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6A87-944C-4D8D-BFAB-D4AB415BB77D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895B-9ECC-4F41-ACFE-A57A71605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96A87-944C-4D8D-BFAB-D4AB415BB77D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C895B-9ECC-4F41-ACFE-A57A716054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sch122-smile.edusite.ru/images/p120_nik_sladk.jpg" TargetMode="External"/><Relationship Id="rId13" Type="http://schemas.openxmlformats.org/officeDocument/2006/relationships/hyperlink" Target="http://dianaeghiazaryan.files.wordpress.com/2010/10/books.jpg" TargetMode="External"/><Relationship Id="rId3" Type="http://schemas.openxmlformats.org/officeDocument/2006/relationships/hyperlink" Target="http://s59.radikal.ru/i165/1010/aa/c1cbf7256c1a.jpg" TargetMode="External"/><Relationship Id="rId7" Type="http://schemas.openxmlformats.org/officeDocument/2006/relationships/hyperlink" Target="http://&#1072;&#1091;&#1076;&#1080;&#1086;&#1093;&#1088;&#1077;&#1089;&#1090;&#1086;&#1084;&#1072;&#1090;&#1080;&#1103;.&#1088;&#1092;/a_img/authors/21_1.jpg" TargetMode="External"/><Relationship Id="rId12" Type="http://schemas.openxmlformats.org/officeDocument/2006/relationships/hyperlink" Target="http://berkovich-zametki.com/Nomer47/marshak_samuil_1.jp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58.radikal.ru/i159/1005/8e/2d25898d6bb2.jpg" TargetMode="External"/><Relationship Id="rId11" Type="http://schemas.openxmlformats.org/officeDocument/2006/relationships/hyperlink" Target="http://novostiliteratury.ru/wp-content/uploads/2011/03/%D0%A1%D0%B5%D1%80%D0%B3%D0%B5%D0%B9-%D0%9C%D0%B8%D1%85%D0%B0%D0%BB%D0%BA%D0%BE%D0%B2.png" TargetMode="External"/><Relationship Id="rId5" Type="http://schemas.openxmlformats.org/officeDocument/2006/relationships/hyperlink" Target="http://www.rustranslater.net/img/zahodersam.jpg" TargetMode="External"/><Relationship Id="rId10" Type="http://schemas.openxmlformats.org/officeDocument/2006/relationships/hyperlink" Target="http://img0.liveinternet.ru/images/attach/c/4/78/943/78943514_3453311_6366898_barto.jpg" TargetMode="External"/><Relationship Id="rId4" Type="http://schemas.openxmlformats.org/officeDocument/2006/relationships/hyperlink" Target="http://www.allposters.com/images/pic/MCG/P382~Antique-Bookcase-I-Posters.jpg" TargetMode="External"/><Relationship Id="rId9" Type="http://schemas.openxmlformats.org/officeDocument/2006/relationships/hyperlink" Target="http://fantlab.ru/images/autors/2168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3.jpeg"/><Relationship Id="rId7" Type="http://schemas.openxmlformats.org/officeDocument/2006/relationships/slide" Target="slide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0" Type="http://schemas.openxmlformats.org/officeDocument/2006/relationships/slide" Target="slide9.xml"/><Relationship Id="rId4" Type="http://schemas.openxmlformats.org/officeDocument/2006/relationships/slide" Target="slide3.xml"/><Relationship Id="rId9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screen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07904" y="6309320"/>
            <a:ext cx="1576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>
                <a:latin typeface="Cambria" pitchFamily="18" charset="0"/>
              </a:rPr>
              <a:t>Губаха</a:t>
            </a:r>
            <a:r>
              <a:rPr lang="ru-RU" dirty="0" smtClean="0">
                <a:latin typeface="Cambria" pitchFamily="18" charset="0"/>
              </a:rPr>
              <a:t> - 2012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6024" y="0"/>
            <a:ext cx="508389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>
                <a:latin typeface="Cambria" pitchFamily="18" charset="0"/>
              </a:rPr>
              <a:t>Муниципальное </a:t>
            </a:r>
            <a:r>
              <a:rPr lang="ru-RU" sz="1400" dirty="0" smtClean="0">
                <a:latin typeface="Cambria" pitchFamily="18" charset="0"/>
              </a:rPr>
              <a:t> автономное образовательное </a:t>
            </a:r>
            <a:r>
              <a:rPr lang="ru-RU" sz="1400" dirty="0">
                <a:latin typeface="Cambria" pitchFamily="18" charset="0"/>
              </a:rPr>
              <a:t>учреждение </a:t>
            </a:r>
            <a:endParaRPr lang="ru-RU" sz="1400" dirty="0" smtClean="0">
              <a:latin typeface="Cambria" pitchFamily="18" charset="0"/>
            </a:endParaRPr>
          </a:p>
          <a:p>
            <a:pPr algn="ctr"/>
            <a:r>
              <a:rPr lang="ru-RU" sz="1400" dirty="0" smtClean="0">
                <a:latin typeface="Cambria" pitchFamily="18" charset="0"/>
              </a:rPr>
              <a:t>«</a:t>
            </a:r>
            <a:r>
              <a:rPr lang="ru-RU" sz="1400" dirty="0">
                <a:latin typeface="Cambria" pitchFamily="18" charset="0"/>
              </a:rPr>
              <a:t>Средняя общеобразовательная школа №</a:t>
            </a:r>
            <a:r>
              <a:rPr lang="ru-RU" sz="1400" dirty="0" smtClean="0">
                <a:latin typeface="Cambria" pitchFamily="18" charset="0"/>
              </a:rPr>
              <a:t>15»</a:t>
            </a:r>
            <a:endParaRPr lang="ru-RU" sz="1400" dirty="0">
              <a:latin typeface="Cambria" pitchFamily="18" charset="0"/>
            </a:endParaRPr>
          </a:p>
          <a:p>
            <a:endParaRPr lang="ru-RU" dirty="0">
              <a:latin typeface="Cambr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836712"/>
            <a:ext cx="5580054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mbria" pitchFamily="18" charset="0"/>
              </a:rPr>
              <a:t>Портреты </a:t>
            </a:r>
          </a:p>
          <a:p>
            <a:pPr algn="ctr"/>
            <a:r>
              <a:rPr lang="ru-RU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mbria" pitchFamily="18" charset="0"/>
              </a:rPr>
              <a:t> писателей</a:t>
            </a:r>
            <a:endParaRPr lang="ru-RU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16561" y="3068960"/>
            <a:ext cx="4227439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800000"/>
                </a:solidFill>
                <a:latin typeface="Cambria" pitchFamily="18" charset="0"/>
              </a:rPr>
              <a:t>Девятерикова </a:t>
            </a:r>
          </a:p>
          <a:p>
            <a:pPr algn="ctr"/>
            <a:r>
              <a:rPr lang="ru-RU" sz="2800" dirty="0" smtClean="0">
                <a:solidFill>
                  <a:srgbClr val="800000"/>
                </a:solidFill>
                <a:latin typeface="Cambria" pitchFamily="18" charset="0"/>
              </a:rPr>
              <a:t> Зинаида Валентиновна, </a:t>
            </a:r>
          </a:p>
          <a:p>
            <a:pPr algn="ctr"/>
            <a:r>
              <a:rPr lang="ru-RU" sz="2000" dirty="0" smtClean="0">
                <a:latin typeface="Cambria" pitchFamily="18" charset="0"/>
              </a:rPr>
              <a:t>учитель начальных классов</a:t>
            </a:r>
            <a:endParaRPr lang="ru-RU" sz="20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screen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flipH="1">
            <a:off x="683568" y="1340768"/>
            <a:ext cx="3024336" cy="4359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1cbf7256c1a.jpg"/>
          <p:cNvPicPr>
            <a:picLocks noChangeAspect="1"/>
          </p:cNvPicPr>
          <p:nvPr/>
        </p:nvPicPr>
        <p:blipFill>
          <a:blip r:embed="rId4" cstate="screen">
            <a:clrChange>
              <a:clrFrom>
                <a:srgbClr val="D7D7D5"/>
              </a:clrFrom>
              <a:clrTo>
                <a:srgbClr val="D7D7D5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rot="16200000">
            <a:off x="-324544" y="1556792"/>
            <a:ext cx="5040560" cy="3744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4716016" y="980728"/>
            <a:ext cx="3470822" cy="22775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0000CC"/>
                </a:solidFill>
                <a:latin typeface="Arial Black" pitchFamily="34" charset="0"/>
              </a:rPr>
              <a:t>Николай</a:t>
            </a:r>
          </a:p>
          <a:p>
            <a:pPr algn="ctr"/>
            <a:r>
              <a:rPr lang="ru-RU" sz="4400" dirty="0" smtClean="0">
                <a:solidFill>
                  <a:srgbClr val="0000CC"/>
                </a:solidFill>
                <a:latin typeface="Arial Black" pitchFamily="34" charset="0"/>
              </a:rPr>
              <a:t> Иванович</a:t>
            </a:r>
          </a:p>
          <a:p>
            <a:pPr algn="ctr"/>
            <a:r>
              <a:rPr lang="ru-RU" sz="5400" dirty="0" smtClean="0">
                <a:solidFill>
                  <a:srgbClr val="C00000"/>
                </a:solidFill>
                <a:latin typeface="Arial Black" pitchFamily="34" charset="0"/>
              </a:rPr>
              <a:t>Сладков</a:t>
            </a:r>
            <a:endParaRPr lang="ru-RU" sz="5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3968" y="378904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dirty="0">
                <a:latin typeface="Cambria" pitchFamily="18" charset="0"/>
              </a:rPr>
              <a:t>п</a:t>
            </a:r>
            <a:r>
              <a:rPr lang="ru-RU" sz="2800" dirty="0" smtClean="0">
                <a:latin typeface="Cambria" pitchFamily="18" charset="0"/>
              </a:rPr>
              <a:t>исатель, автор более 60 книг  о природе.</a:t>
            </a:r>
            <a:endParaRPr lang="ru-RU" sz="2800" dirty="0">
              <a:latin typeface="Cambr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9992" y="5661248"/>
            <a:ext cx="4222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Cambria" pitchFamily="18" charset="0"/>
              </a:rPr>
              <a:t>( 05.01.1920  - 28.06. 1996 ) 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13" name="Управляющая кнопка: назад 12">
            <a:hlinkClick r:id="rId5" action="ppaction://hlinksldjump" highlightClick="1"/>
          </p:cNvPr>
          <p:cNvSpPr/>
          <p:nvPr/>
        </p:nvSpPr>
        <p:spPr>
          <a:xfrm>
            <a:off x="1547664" y="6525344"/>
            <a:ext cx="323528" cy="332656"/>
          </a:xfrm>
          <a:prstGeom prst="actionButtonBackPrevious">
            <a:avLst/>
          </a:prstGeom>
          <a:solidFill>
            <a:srgbClr val="FFCC66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в конец 13">
            <a:hlinkClick r:id="" action="ppaction://hlinkshowjump?jump=lastslide" highlightClick="1"/>
          </p:cNvPr>
          <p:cNvSpPr/>
          <p:nvPr/>
        </p:nvSpPr>
        <p:spPr>
          <a:xfrm>
            <a:off x="7596336" y="6525344"/>
            <a:ext cx="360040" cy="332656"/>
          </a:xfrm>
          <a:prstGeom prst="actionButtonEnd">
            <a:avLst/>
          </a:prstGeom>
          <a:solidFill>
            <a:srgbClr val="FFCC66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screen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91880" y="548680"/>
            <a:ext cx="19121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Cambria" pitchFamily="18" charset="0"/>
              </a:rPr>
              <a:t>Ресурсы </a:t>
            </a:r>
            <a:endParaRPr lang="ru-RU" sz="3200" b="1" dirty="0">
              <a:latin typeface="Cambr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1340768"/>
            <a:ext cx="71105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mbria" pitchFamily="18" charset="0"/>
                <a:hlinkClick r:id="rId3"/>
              </a:rPr>
              <a:t>http://s59.radikal.ru/i165/1010/aa/c1cbf7256c1a.jpg</a:t>
            </a:r>
            <a:r>
              <a:rPr lang="ru-RU" sz="1400" dirty="0" smtClean="0">
                <a:latin typeface="Cambria" pitchFamily="18" charset="0"/>
              </a:rPr>
              <a:t>      рамочка для фото</a:t>
            </a:r>
            <a:endParaRPr lang="ru-RU" sz="1400" dirty="0">
              <a:latin typeface="Cambr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1052736"/>
            <a:ext cx="89289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u="sng" dirty="0">
                <a:latin typeface="Cambria" pitchFamily="18" charset="0"/>
                <a:hlinkClick r:id="rId4"/>
              </a:rPr>
              <a:t>http://</a:t>
            </a:r>
            <a:r>
              <a:rPr lang="ru-RU" sz="1400" u="sng" dirty="0" smtClean="0">
                <a:latin typeface="Cambria" pitchFamily="18" charset="0"/>
                <a:hlinkClick r:id="rId4"/>
              </a:rPr>
              <a:t>www.allposters.com/images/pic/MCG/P382~Antique-Bookcase-I-Posters.jpg</a:t>
            </a:r>
            <a:r>
              <a:rPr lang="ru-RU" sz="1400" u="sng" dirty="0" smtClean="0">
                <a:latin typeface="Cambria" pitchFamily="18" charset="0"/>
              </a:rPr>
              <a:t> </a:t>
            </a:r>
            <a:r>
              <a:rPr lang="ru-RU" sz="1400" dirty="0" smtClean="0">
                <a:latin typeface="Cambria" pitchFamily="18" charset="0"/>
              </a:rPr>
              <a:t>   для оформления 1 слайда</a:t>
            </a:r>
            <a:endParaRPr lang="ru-RU" sz="1400" dirty="0">
              <a:latin typeface="Cambria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1628800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mbria" pitchFamily="18" charset="0"/>
                <a:hlinkClick r:id="rId5"/>
              </a:rPr>
              <a:t>http://www.rustranslater.net/img/zahodersam.jpg</a:t>
            </a:r>
            <a:r>
              <a:rPr lang="ru-RU" sz="1400" dirty="0" smtClean="0">
                <a:latin typeface="Cambria" pitchFamily="18" charset="0"/>
              </a:rPr>
              <a:t>   Борис </a:t>
            </a:r>
            <a:r>
              <a:rPr lang="ru-RU" sz="1400" dirty="0" err="1" smtClean="0">
                <a:latin typeface="Cambria" pitchFamily="18" charset="0"/>
              </a:rPr>
              <a:t>Заходер</a:t>
            </a:r>
            <a:r>
              <a:rPr lang="ru-RU" sz="1400" dirty="0" smtClean="0">
                <a:latin typeface="Cambria" pitchFamily="18" charset="0"/>
              </a:rPr>
              <a:t> </a:t>
            </a:r>
            <a:endParaRPr lang="ru-RU" sz="1400" dirty="0">
              <a:latin typeface="Cambria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1916832"/>
            <a:ext cx="66784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mbria" pitchFamily="18" charset="0"/>
                <a:hlinkClick r:id="rId6"/>
              </a:rPr>
              <a:t>http://s58.radikal.ru/i159/1005/8e/2d25898d6bb2.jpg</a:t>
            </a:r>
            <a:r>
              <a:rPr lang="ru-RU" sz="1400" dirty="0" smtClean="0">
                <a:latin typeface="Cambria" pitchFamily="18" charset="0"/>
              </a:rPr>
              <a:t>   Валентин Берестов</a:t>
            </a:r>
            <a:endParaRPr lang="ru-RU" sz="1400" dirty="0">
              <a:latin typeface="Cambria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2204864"/>
            <a:ext cx="6858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mbria" pitchFamily="18" charset="0"/>
                <a:hlinkClick r:id="rId7"/>
              </a:rPr>
              <a:t>http://</a:t>
            </a:r>
            <a:r>
              <a:rPr lang="ru-RU" sz="1400" dirty="0" err="1" smtClean="0">
                <a:latin typeface="Cambria" pitchFamily="18" charset="0"/>
                <a:hlinkClick r:id="rId7"/>
              </a:rPr>
              <a:t>аудиохрестоматия.рф</a:t>
            </a:r>
            <a:r>
              <a:rPr lang="ru-RU" sz="1400" dirty="0" smtClean="0">
                <a:latin typeface="Cambria" pitchFamily="18" charset="0"/>
                <a:hlinkClick r:id="rId7"/>
              </a:rPr>
              <a:t>/</a:t>
            </a:r>
            <a:r>
              <a:rPr lang="en-US" sz="1400" dirty="0" err="1" smtClean="0">
                <a:latin typeface="Cambria" pitchFamily="18" charset="0"/>
                <a:hlinkClick r:id="rId7"/>
              </a:rPr>
              <a:t>a_img</a:t>
            </a:r>
            <a:r>
              <a:rPr lang="en-US" sz="1400" dirty="0" smtClean="0">
                <a:latin typeface="Cambria" pitchFamily="18" charset="0"/>
                <a:hlinkClick r:id="rId7"/>
              </a:rPr>
              <a:t>/authors/21_1.jpg</a:t>
            </a:r>
            <a:r>
              <a:rPr lang="ru-RU" sz="1400" dirty="0" smtClean="0">
                <a:latin typeface="Cambria" pitchFamily="18" charset="0"/>
              </a:rPr>
              <a:t>   Виктор Драгунский</a:t>
            </a:r>
            <a:endParaRPr lang="ru-RU" sz="1400" dirty="0">
              <a:latin typeface="Cambria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2492896"/>
            <a:ext cx="6858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mbria" pitchFamily="18" charset="0"/>
                <a:hlinkClick r:id="rId8"/>
              </a:rPr>
              <a:t>http://sch122-smile.edusite.ru/images/p120_nik_sladk.jpg</a:t>
            </a:r>
            <a:r>
              <a:rPr lang="ru-RU" sz="1400" dirty="0" smtClean="0">
                <a:latin typeface="Cambria" pitchFamily="18" charset="0"/>
              </a:rPr>
              <a:t>    Николай Сладков</a:t>
            </a:r>
            <a:endParaRPr lang="ru-RU" sz="1400" dirty="0">
              <a:latin typeface="Cambria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0" y="2780928"/>
            <a:ext cx="45298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Cambria" pitchFamily="18" charset="0"/>
                <a:hlinkClick r:id="rId9"/>
              </a:rPr>
              <a:t>http://fantlab.ru/images/autors/2168</a:t>
            </a:r>
            <a:r>
              <a:rPr lang="ru-RU" sz="1400" dirty="0" smtClean="0">
                <a:latin typeface="Cambria" pitchFamily="18" charset="0"/>
              </a:rPr>
              <a:t>   Николай Носов</a:t>
            </a:r>
            <a:endParaRPr lang="ru-RU" sz="1400" dirty="0">
              <a:latin typeface="Cambria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3068960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mbria" pitchFamily="18" charset="0"/>
                <a:hlinkClick r:id="rId10"/>
              </a:rPr>
              <a:t>http://img0.liveinternet.ru/images/attach/c/4/78/943/78943514_3453311_6366898_barto.jpg</a:t>
            </a:r>
            <a:r>
              <a:rPr lang="ru-RU" sz="1400" dirty="0" smtClean="0">
                <a:latin typeface="Cambria" pitchFamily="18" charset="0"/>
              </a:rPr>
              <a:t>   Агния   </a:t>
            </a:r>
            <a:r>
              <a:rPr lang="ru-RU" sz="1400" dirty="0" err="1" smtClean="0">
                <a:latin typeface="Cambria" pitchFamily="18" charset="0"/>
              </a:rPr>
              <a:t>Барто</a:t>
            </a:r>
            <a:endParaRPr lang="ru-RU" sz="1400" dirty="0">
              <a:latin typeface="Cambria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0" y="3356992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mbria" pitchFamily="18" charset="0"/>
                <a:hlinkClick r:id="rId11"/>
              </a:rPr>
              <a:t>http://novostiliteratury.ru/wp-content/uploads/2011/03/%D0%A1%D0%B5%D1%80%D0%B3%D0%B5%D0%B9-%D0%9C%D0%B8%D1%85%D0%B0%D0%BB%D0%BA%D0%BE%D0%B2.png</a:t>
            </a:r>
            <a:r>
              <a:rPr lang="ru-RU" sz="1400" dirty="0" smtClean="0">
                <a:latin typeface="Cambria" pitchFamily="18" charset="0"/>
              </a:rPr>
              <a:t>   Сергей </a:t>
            </a:r>
            <a:r>
              <a:rPr lang="ru-RU" sz="1400" dirty="0">
                <a:latin typeface="Cambria" pitchFamily="18" charset="0"/>
              </a:rPr>
              <a:t>М</a:t>
            </a:r>
            <a:r>
              <a:rPr lang="ru-RU" sz="1400" dirty="0" smtClean="0">
                <a:latin typeface="Cambria" pitchFamily="18" charset="0"/>
              </a:rPr>
              <a:t>ихалков   </a:t>
            </a:r>
            <a:endParaRPr lang="ru-RU" sz="1400" dirty="0">
              <a:latin typeface="Cambria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0" y="4077072"/>
            <a:ext cx="85324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ambria" pitchFamily="18" charset="0"/>
                <a:hlinkClick r:id="rId12"/>
              </a:rPr>
              <a:t>http://berkovich-zametki.com/Nomer47/marshak_samuil_1.jpg</a:t>
            </a:r>
            <a:r>
              <a:rPr lang="ru-RU" sz="1400" dirty="0" smtClean="0">
                <a:latin typeface="Cambria" pitchFamily="18" charset="0"/>
              </a:rPr>
              <a:t>   Самуил Маршак</a:t>
            </a:r>
            <a:endParaRPr lang="ru-RU" sz="1400" dirty="0">
              <a:latin typeface="Cambria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0" y="4365104"/>
            <a:ext cx="84969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u="sng" dirty="0">
                <a:latin typeface="Cambria" pitchFamily="18" charset="0"/>
                <a:hlinkClick r:id="rId13"/>
              </a:rPr>
              <a:t>http://</a:t>
            </a:r>
            <a:r>
              <a:rPr lang="ru-RU" sz="1400" dirty="0" smtClean="0">
                <a:latin typeface="Cambria" pitchFamily="18" charset="0"/>
                <a:hlinkClick r:id="rId13"/>
              </a:rPr>
              <a:t>dianaeghiazaryan.files.wordpress.com/2010/10/books.jpg</a:t>
            </a:r>
            <a:r>
              <a:rPr lang="ru-RU" sz="1400" dirty="0">
                <a:latin typeface="Cambria" pitchFamily="18" charset="0"/>
              </a:rPr>
              <a:t> </a:t>
            </a:r>
            <a:r>
              <a:rPr lang="ru-RU" sz="1400" dirty="0" smtClean="0">
                <a:latin typeface="Cambria" pitchFamily="18" charset="0"/>
              </a:rPr>
              <a:t>  книги на 2 слайде</a:t>
            </a:r>
            <a:endParaRPr lang="ru-RU" sz="1400" dirty="0">
              <a:latin typeface="Cambria" pitchFamily="18" charset="0"/>
            </a:endParaRPr>
          </a:p>
        </p:txBody>
      </p:sp>
      <p:sp>
        <p:nvSpPr>
          <p:cNvPr id="24" name="Управляющая кнопка: в конец 23">
            <a:hlinkClick r:id="" action="ppaction://hlinkshowjump?jump=endshow" highlightClick="1"/>
            <a:hlinkHover r:id="" action="ppaction://hlinkshowjump?jump=endshow"/>
          </p:cNvPr>
          <p:cNvSpPr/>
          <p:nvPr/>
        </p:nvSpPr>
        <p:spPr>
          <a:xfrm>
            <a:off x="7596336" y="6525344"/>
            <a:ext cx="360040" cy="332656"/>
          </a:xfrm>
          <a:prstGeom prst="actionButtonEnd">
            <a:avLst/>
          </a:prstGeom>
          <a:solidFill>
            <a:srgbClr val="FFCC66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screen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043608" y="476672"/>
            <a:ext cx="71747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mbria" pitchFamily="18" charset="0"/>
              </a:rPr>
              <a:t>Портреты писателей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ambria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7544" y="1268760"/>
            <a:ext cx="42067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Cambria" pitchFamily="18" charset="0"/>
              </a:rPr>
              <a:t>Барто</a:t>
            </a:r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 </a:t>
            </a:r>
            <a:r>
              <a:rPr lang="ru-RU" sz="2800" b="1" dirty="0" smtClean="0">
                <a:solidFill>
                  <a:srgbClr val="0000FF"/>
                </a:solidFill>
                <a:latin typeface="Cambria" pitchFamily="18" charset="0"/>
              </a:rPr>
              <a:t>Агния   Львовна</a:t>
            </a:r>
            <a:endParaRPr lang="ru-RU" sz="2800" b="1" dirty="0">
              <a:solidFill>
                <a:srgbClr val="0000FF"/>
              </a:solidFill>
              <a:latin typeface="Cambria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7544" y="1772816"/>
            <a:ext cx="58796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Берестов </a:t>
            </a:r>
            <a:r>
              <a:rPr lang="ru-RU" sz="2800" b="1" dirty="0" smtClean="0">
                <a:solidFill>
                  <a:srgbClr val="0000FF"/>
                </a:solidFill>
                <a:latin typeface="Cambria" pitchFamily="18" charset="0"/>
              </a:rPr>
              <a:t>Валентин Дмитриевич</a:t>
            </a:r>
            <a:endParaRPr lang="ru-RU" sz="2800" b="1" dirty="0">
              <a:solidFill>
                <a:srgbClr val="0000FF"/>
              </a:solidFill>
              <a:latin typeface="Cambria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9552" y="2276872"/>
            <a:ext cx="5507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Драгунский</a:t>
            </a:r>
            <a:r>
              <a:rPr lang="ru-RU" sz="2800" b="1" dirty="0" smtClean="0">
                <a:solidFill>
                  <a:srgbClr val="0000FF"/>
                </a:solidFill>
                <a:latin typeface="Cambria" pitchFamily="18" charset="0"/>
              </a:rPr>
              <a:t> Виктор Юзефович</a:t>
            </a:r>
            <a:endParaRPr lang="ru-RU" sz="2800" b="1" dirty="0">
              <a:solidFill>
                <a:srgbClr val="0000FF"/>
              </a:solidFill>
              <a:latin typeface="Cambria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9552" y="2780928"/>
            <a:ext cx="53868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>
                <a:solidFill>
                  <a:srgbClr val="FF0000"/>
                </a:solidFill>
                <a:latin typeface="Cambria" pitchFamily="18" charset="0"/>
              </a:rPr>
              <a:t>Заходер</a:t>
            </a:r>
            <a:r>
              <a:rPr lang="ru-RU" sz="2800" b="1" dirty="0" smtClean="0">
                <a:solidFill>
                  <a:srgbClr val="0000FF"/>
                </a:solidFill>
                <a:latin typeface="Cambria" pitchFamily="18" charset="0"/>
              </a:rPr>
              <a:t> Борис Владимирович</a:t>
            </a:r>
            <a:endParaRPr lang="ru-RU" sz="2800" b="1" dirty="0">
              <a:solidFill>
                <a:srgbClr val="0000FF"/>
              </a:solidFill>
              <a:latin typeface="Cambria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9552" y="3284984"/>
            <a:ext cx="5114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Маршак  </a:t>
            </a:r>
            <a:r>
              <a:rPr lang="ru-RU" sz="2800" b="1" dirty="0" smtClean="0">
                <a:solidFill>
                  <a:srgbClr val="0000FF"/>
                </a:solidFill>
                <a:latin typeface="Cambria" pitchFamily="18" charset="0"/>
              </a:rPr>
              <a:t> </a:t>
            </a:r>
            <a:r>
              <a:rPr lang="ru-RU" sz="2800" b="1" dirty="0">
                <a:solidFill>
                  <a:srgbClr val="0000FF"/>
                </a:solidFill>
                <a:latin typeface="Cambria" pitchFamily="18" charset="0"/>
              </a:rPr>
              <a:t>С</a:t>
            </a:r>
            <a:r>
              <a:rPr lang="ru-RU" sz="2800" b="1" dirty="0" smtClean="0">
                <a:solidFill>
                  <a:srgbClr val="0000FF"/>
                </a:solidFill>
                <a:latin typeface="Cambria" pitchFamily="18" charset="0"/>
              </a:rPr>
              <a:t>амуил Яковлевич</a:t>
            </a:r>
            <a:endParaRPr lang="ru-RU" sz="2800" b="1" dirty="0">
              <a:solidFill>
                <a:srgbClr val="0000FF"/>
              </a:solidFill>
              <a:latin typeface="Cambria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9552" y="3789040"/>
            <a:ext cx="6169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Михалков </a:t>
            </a:r>
            <a:r>
              <a:rPr lang="ru-RU" sz="2800" b="1" dirty="0" smtClean="0">
                <a:solidFill>
                  <a:srgbClr val="0000FF"/>
                </a:solidFill>
                <a:latin typeface="Cambria" pitchFamily="18" charset="0"/>
              </a:rPr>
              <a:t> </a:t>
            </a:r>
            <a:r>
              <a:rPr lang="ru-RU" sz="2800" b="1" dirty="0">
                <a:solidFill>
                  <a:srgbClr val="0000FF"/>
                </a:solidFill>
                <a:latin typeface="Cambria" pitchFamily="18" charset="0"/>
              </a:rPr>
              <a:t>С</a:t>
            </a:r>
            <a:r>
              <a:rPr lang="ru-RU" sz="2800" b="1" dirty="0" smtClean="0">
                <a:solidFill>
                  <a:srgbClr val="0000FF"/>
                </a:solidFill>
                <a:latin typeface="Cambria" pitchFamily="18" charset="0"/>
              </a:rPr>
              <a:t>ергей Владимирович</a:t>
            </a:r>
            <a:endParaRPr lang="ru-RU" sz="2800" b="1" dirty="0">
              <a:solidFill>
                <a:srgbClr val="0000FF"/>
              </a:solidFill>
              <a:latin typeface="Cambria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9552" y="4293096"/>
            <a:ext cx="5123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Носов</a:t>
            </a:r>
            <a:r>
              <a:rPr lang="ru-RU" sz="2800" b="1" dirty="0" smtClean="0">
                <a:solidFill>
                  <a:srgbClr val="0000FF"/>
                </a:solidFill>
                <a:latin typeface="Cambria" pitchFamily="18" charset="0"/>
              </a:rPr>
              <a:t>  Николай Николаевич</a:t>
            </a:r>
            <a:endParaRPr lang="ru-RU" sz="2800" b="1" dirty="0">
              <a:solidFill>
                <a:srgbClr val="0000FF"/>
              </a:solidFill>
              <a:latin typeface="Cambria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9552" y="4797152"/>
            <a:ext cx="51143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Сладков</a:t>
            </a:r>
            <a:r>
              <a:rPr lang="ru-RU" sz="2800" b="1" dirty="0" smtClean="0">
                <a:solidFill>
                  <a:srgbClr val="0000FF"/>
                </a:solidFill>
                <a:latin typeface="Cambria" pitchFamily="18" charset="0"/>
              </a:rPr>
              <a:t> Николай Иванович </a:t>
            </a:r>
            <a:endParaRPr lang="ru-RU" sz="2800" b="1" dirty="0">
              <a:solidFill>
                <a:srgbClr val="0000FF"/>
              </a:solidFill>
              <a:latin typeface="Cambria" pitchFamily="18" charset="0"/>
            </a:endParaRPr>
          </a:p>
        </p:txBody>
      </p:sp>
      <p:pic>
        <p:nvPicPr>
          <p:cNvPr id="7170" name="Picture 2" descr="C:\Users\user\Desktop\книги1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192" y="2276872"/>
            <a:ext cx="3054424" cy="4072565"/>
          </a:xfrm>
          <a:prstGeom prst="rect">
            <a:avLst/>
          </a:prstGeom>
          <a:noFill/>
        </p:spPr>
      </p:pic>
      <p:sp>
        <p:nvSpPr>
          <p:cNvPr id="30" name="Овал 29">
            <a:hlinkClick r:id="rId4" action="ppaction://hlinksldjump"/>
          </p:cNvPr>
          <p:cNvSpPr/>
          <p:nvPr/>
        </p:nvSpPr>
        <p:spPr>
          <a:xfrm>
            <a:off x="323528" y="1412776"/>
            <a:ext cx="216024" cy="216024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>
            <a:hlinkClick r:id="rId5" action="ppaction://hlinksldjump"/>
          </p:cNvPr>
          <p:cNvSpPr/>
          <p:nvPr/>
        </p:nvSpPr>
        <p:spPr>
          <a:xfrm>
            <a:off x="323528" y="1988840"/>
            <a:ext cx="216024" cy="216024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>
            <a:hlinkClick r:id="rId6" action="ppaction://hlinksldjump"/>
          </p:cNvPr>
          <p:cNvSpPr/>
          <p:nvPr/>
        </p:nvSpPr>
        <p:spPr>
          <a:xfrm>
            <a:off x="323528" y="2420888"/>
            <a:ext cx="216024" cy="216024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>
            <a:hlinkClick r:id="rId7" action="ppaction://hlinksldjump"/>
          </p:cNvPr>
          <p:cNvSpPr/>
          <p:nvPr/>
        </p:nvSpPr>
        <p:spPr>
          <a:xfrm>
            <a:off x="323528" y="2924944"/>
            <a:ext cx="216024" cy="216024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>
            <a:hlinkClick r:id="rId8" action="ppaction://hlinksldjump"/>
          </p:cNvPr>
          <p:cNvSpPr/>
          <p:nvPr/>
        </p:nvSpPr>
        <p:spPr>
          <a:xfrm>
            <a:off x="323528" y="3429000"/>
            <a:ext cx="216024" cy="216024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>
            <a:hlinkClick r:id="rId9" action="ppaction://hlinksldjump"/>
          </p:cNvPr>
          <p:cNvSpPr/>
          <p:nvPr/>
        </p:nvSpPr>
        <p:spPr>
          <a:xfrm>
            <a:off x="323528" y="3933056"/>
            <a:ext cx="216024" cy="216024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>
            <a:hlinkClick r:id="rId10" action="ppaction://hlinksldjump"/>
          </p:cNvPr>
          <p:cNvSpPr/>
          <p:nvPr/>
        </p:nvSpPr>
        <p:spPr>
          <a:xfrm>
            <a:off x="323528" y="4437112"/>
            <a:ext cx="216024" cy="216024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>
            <a:hlinkClick r:id="rId11" action="ppaction://hlinksldjump"/>
          </p:cNvPr>
          <p:cNvSpPr/>
          <p:nvPr/>
        </p:nvSpPr>
        <p:spPr>
          <a:xfrm>
            <a:off x="323528" y="4941168"/>
            <a:ext cx="216024" cy="216024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Управляющая кнопка: в конец 38">
            <a:hlinkClick r:id="" action="ppaction://hlinkshowjump?jump=lastslide" highlightClick="1"/>
          </p:cNvPr>
          <p:cNvSpPr/>
          <p:nvPr/>
        </p:nvSpPr>
        <p:spPr>
          <a:xfrm>
            <a:off x="7596336" y="6525344"/>
            <a:ext cx="360040" cy="332656"/>
          </a:xfrm>
          <a:prstGeom prst="actionButtonEnd">
            <a:avLst/>
          </a:prstGeom>
          <a:solidFill>
            <a:srgbClr val="FFCC66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screen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83568" y="1484784"/>
            <a:ext cx="3116868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1cbf7256c1a.jpg"/>
          <p:cNvPicPr>
            <a:picLocks noChangeAspect="1"/>
          </p:cNvPicPr>
          <p:nvPr/>
        </p:nvPicPr>
        <p:blipFill>
          <a:blip r:embed="rId5" cstate="screen">
            <a:clrChange>
              <a:clrFrom>
                <a:srgbClr val="D7D7D5"/>
              </a:clrFrom>
              <a:clrTo>
                <a:srgbClr val="D7D7D5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rot="16200000">
            <a:off x="-324544" y="1556792"/>
            <a:ext cx="5040560" cy="3744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4932040" y="980728"/>
            <a:ext cx="3028394" cy="22775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0000CC"/>
                </a:solidFill>
                <a:latin typeface="Arial Black" pitchFamily="34" charset="0"/>
              </a:rPr>
              <a:t>Агния</a:t>
            </a:r>
          </a:p>
          <a:p>
            <a:pPr algn="ctr"/>
            <a:r>
              <a:rPr lang="ru-RU" sz="4400" dirty="0" smtClean="0">
                <a:solidFill>
                  <a:srgbClr val="0000CC"/>
                </a:solidFill>
                <a:latin typeface="Arial Black" pitchFamily="34" charset="0"/>
              </a:rPr>
              <a:t> Львовна</a:t>
            </a:r>
          </a:p>
          <a:p>
            <a:pPr algn="ctr"/>
            <a:r>
              <a:rPr lang="ru-RU" sz="5400" dirty="0" err="1" smtClean="0">
                <a:solidFill>
                  <a:srgbClr val="C00000"/>
                </a:solidFill>
                <a:latin typeface="Arial Black" pitchFamily="34" charset="0"/>
              </a:rPr>
              <a:t>Барто</a:t>
            </a:r>
            <a:endParaRPr lang="ru-RU" sz="5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3968" y="3717032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dirty="0">
                <a:latin typeface="Cambria" pitchFamily="18" charset="0"/>
              </a:rPr>
              <a:t>п</a:t>
            </a:r>
            <a:r>
              <a:rPr lang="ru-RU" sz="2800" dirty="0" smtClean="0">
                <a:latin typeface="Cambria" pitchFamily="18" charset="0"/>
              </a:rPr>
              <a:t>исательница, киносценарист</a:t>
            </a:r>
            <a:endParaRPr lang="ru-RU" sz="2800" dirty="0">
              <a:latin typeface="Cambr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9992" y="5517232"/>
            <a:ext cx="4222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Cambria" pitchFamily="18" charset="0"/>
              </a:rPr>
              <a:t>( 04.02.1906  - 01.04. 1981 ) 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12" name="Управляющая кнопка: назад 11">
            <a:hlinkClick r:id="rId6" action="ppaction://hlinksldjump" highlightClick="1"/>
          </p:cNvPr>
          <p:cNvSpPr/>
          <p:nvPr/>
        </p:nvSpPr>
        <p:spPr>
          <a:xfrm>
            <a:off x="1547664" y="6525344"/>
            <a:ext cx="323528" cy="332656"/>
          </a:xfrm>
          <a:prstGeom prst="actionButtonBackPrevious">
            <a:avLst/>
          </a:prstGeom>
          <a:solidFill>
            <a:srgbClr val="FFCC66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в конец 12">
            <a:hlinkClick r:id="" action="ppaction://hlinkshowjump?jump=lastslide" highlightClick="1"/>
          </p:cNvPr>
          <p:cNvSpPr/>
          <p:nvPr/>
        </p:nvSpPr>
        <p:spPr>
          <a:xfrm>
            <a:off x="7596336" y="6525344"/>
            <a:ext cx="360040" cy="332656"/>
          </a:xfrm>
          <a:prstGeom prst="actionButtonEnd">
            <a:avLst/>
          </a:prstGeom>
          <a:solidFill>
            <a:srgbClr val="FFCC66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screen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user\Desktop\44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flipH="1">
            <a:off x="683568" y="1340768"/>
            <a:ext cx="3312368" cy="43723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c1cbf7256c1a.jpg"/>
          <p:cNvPicPr>
            <a:picLocks noChangeAspect="1"/>
          </p:cNvPicPr>
          <p:nvPr/>
        </p:nvPicPr>
        <p:blipFill>
          <a:blip r:embed="rId4" cstate="screen">
            <a:clrChange>
              <a:clrFrom>
                <a:srgbClr val="D7D7D5"/>
              </a:clrFrom>
              <a:clrTo>
                <a:srgbClr val="D7D7D5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rot="16200000">
            <a:off x="-324544" y="1556792"/>
            <a:ext cx="5040560" cy="3744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4427984" y="980728"/>
            <a:ext cx="4094391" cy="22775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0000CC"/>
                </a:solidFill>
                <a:latin typeface="Arial Black" pitchFamily="34" charset="0"/>
              </a:rPr>
              <a:t>Валентин </a:t>
            </a:r>
          </a:p>
          <a:p>
            <a:pPr algn="ctr"/>
            <a:r>
              <a:rPr lang="ru-RU" sz="4400" dirty="0" smtClean="0">
                <a:solidFill>
                  <a:srgbClr val="0000CC"/>
                </a:solidFill>
                <a:latin typeface="Arial Black" pitchFamily="34" charset="0"/>
              </a:rPr>
              <a:t>Дмитриевич</a:t>
            </a:r>
          </a:p>
          <a:p>
            <a:pPr algn="ctr"/>
            <a:r>
              <a:rPr lang="ru-RU" sz="5400" dirty="0" smtClean="0">
                <a:solidFill>
                  <a:srgbClr val="C00000"/>
                </a:solidFill>
                <a:latin typeface="Arial Black" pitchFamily="34" charset="0"/>
              </a:rPr>
              <a:t>Берестов</a:t>
            </a:r>
            <a:endParaRPr lang="ru-RU" sz="5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60032" y="3861048"/>
            <a:ext cx="35485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ambria" pitchFamily="18" charset="0"/>
              </a:rPr>
              <a:t>детский поэт,  писатель,</a:t>
            </a:r>
          </a:p>
          <a:p>
            <a:pPr algn="ctr"/>
            <a:r>
              <a:rPr lang="ru-RU" sz="2400" dirty="0" smtClean="0">
                <a:latin typeface="Cambria" pitchFamily="18" charset="0"/>
              </a:rPr>
              <a:t> переводчик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355976" y="5661248"/>
            <a:ext cx="4217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Cambria" pitchFamily="18" charset="0"/>
              </a:rPr>
              <a:t>(01.04. 1928  - 15 .04 1998 ) 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16" name="Управляющая кнопка: назад 15">
            <a:hlinkClick r:id="rId5" action="ppaction://hlinksldjump" highlightClick="1"/>
          </p:cNvPr>
          <p:cNvSpPr/>
          <p:nvPr/>
        </p:nvSpPr>
        <p:spPr>
          <a:xfrm>
            <a:off x="1547664" y="6525344"/>
            <a:ext cx="323528" cy="332656"/>
          </a:xfrm>
          <a:prstGeom prst="actionButtonBackPrevious">
            <a:avLst/>
          </a:prstGeom>
          <a:solidFill>
            <a:srgbClr val="FFCC66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в конец 16">
            <a:hlinkClick r:id="" action="ppaction://hlinkshowjump?jump=lastslide" highlightClick="1"/>
          </p:cNvPr>
          <p:cNvSpPr/>
          <p:nvPr/>
        </p:nvSpPr>
        <p:spPr>
          <a:xfrm>
            <a:off x="7596336" y="6525344"/>
            <a:ext cx="360040" cy="332656"/>
          </a:xfrm>
          <a:prstGeom prst="actionButtonEnd">
            <a:avLst/>
          </a:prstGeom>
          <a:solidFill>
            <a:srgbClr val="FFCC66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screen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11560" y="1484784"/>
            <a:ext cx="3158159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1cbf7256c1a.jpg"/>
          <p:cNvPicPr>
            <a:picLocks noChangeAspect="1"/>
          </p:cNvPicPr>
          <p:nvPr/>
        </p:nvPicPr>
        <p:blipFill>
          <a:blip r:embed="rId4" cstate="screen">
            <a:clrChange>
              <a:clrFrom>
                <a:srgbClr val="D7D7D5"/>
              </a:clrFrom>
              <a:clrTo>
                <a:srgbClr val="D7D7D5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rot="16200000">
            <a:off x="-324544" y="1556792"/>
            <a:ext cx="5040560" cy="3744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4304213" y="980728"/>
            <a:ext cx="4839787" cy="22775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0000CC"/>
                </a:solidFill>
                <a:latin typeface="Arial Black" pitchFamily="34" charset="0"/>
              </a:rPr>
              <a:t>Виктор </a:t>
            </a:r>
          </a:p>
          <a:p>
            <a:pPr algn="ctr"/>
            <a:r>
              <a:rPr lang="ru-RU" sz="4400" dirty="0" smtClean="0">
                <a:solidFill>
                  <a:srgbClr val="0000CC"/>
                </a:solidFill>
                <a:latin typeface="Arial Black" pitchFamily="34" charset="0"/>
              </a:rPr>
              <a:t>Юзефович </a:t>
            </a:r>
          </a:p>
          <a:p>
            <a:pPr algn="ctr"/>
            <a:r>
              <a:rPr lang="ru-RU" sz="5400" dirty="0" smtClean="0">
                <a:solidFill>
                  <a:srgbClr val="C00000"/>
                </a:solidFill>
                <a:latin typeface="Arial Black" pitchFamily="34" charset="0"/>
              </a:rPr>
              <a:t>Драгунский</a:t>
            </a:r>
            <a:endParaRPr lang="ru-RU" sz="5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3968" y="364502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smtClean="0">
                <a:latin typeface="Cambria" pitchFamily="18" charset="0"/>
              </a:rPr>
              <a:t>актёр ,</a:t>
            </a:r>
          </a:p>
          <a:p>
            <a:pPr algn="ctr"/>
            <a:r>
              <a:rPr lang="ru-RU" sz="2400" dirty="0" smtClean="0">
                <a:latin typeface="Cambria" pitchFamily="18" charset="0"/>
              </a:rPr>
              <a:t> писатель-прозаик,</a:t>
            </a:r>
          </a:p>
          <a:p>
            <a:pPr algn="ctr"/>
            <a:r>
              <a:rPr lang="ru-RU" sz="2400" dirty="0" smtClean="0">
                <a:latin typeface="Cambria" pitchFamily="18" charset="0"/>
              </a:rPr>
              <a:t> автор рассказов для детей</a:t>
            </a:r>
            <a:endParaRPr lang="ru-RU" sz="2400" dirty="0">
              <a:latin typeface="Cambr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27984" y="5661248"/>
            <a:ext cx="4217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Cambria" pitchFamily="18" charset="0"/>
              </a:rPr>
              <a:t>(01.12. 1913  - 06 .05 1972 ) 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15" name="Управляющая кнопка: назад 14">
            <a:hlinkClick r:id="rId5" action="ppaction://hlinksldjump" highlightClick="1"/>
          </p:cNvPr>
          <p:cNvSpPr/>
          <p:nvPr/>
        </p:nvSpPr>
        <p:spPr>
          <a:xfrm>
            <a:off x="1547664" y="6525344"/>
            <a:ext cx="323528" cy="332656"/>
          </a:xfrm>
          <a:prstGeom prst="actionButtonBackPrevious">
            <a:avLst/>
          </a:prstGeom>
          <a:solidFill>
            <a:srgbClr val="FFCC66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в конец 15">
            <a:hlinkClick r:id="" action="ppaction://hlinkshowjump?jump=lastslide" highlightClick="1"/>
          </p:cNvPr>
          <p:cNvSpPr/>
          <p:nvPr/>
        </p:nvSpPr>
        <p:spPr>
          <a:xfrm>
            <a:off x="7596336" y="6525344"/>
            <a:ext cx="360040" cy="332656"/>
          </a:xfrm>
          <a:prstGeom prst="actionButtonEnd">
            <a:avLst/>
          </a:prstGeom>
          <a:solidFill>
            <a:srgbClr val="FFCC66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screen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user\Desktop\7824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27584" y="1556792"/>
            <a:ext cx="2664296" cy="37876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c1cbf7256c1a.jpg"/>
          <p:cNvPicPr>
            <a:picLocks noChangeAspect="1"/>
          </p:cNvPicPr>
          <p:nvPr/>
        </p:nvPicPr>
        <p:blipFill>
          <a:blip r:embed="rId4" cstate="screen">
            <a:clrChange>
              <a:clrFrom>
                <a:srgbClr val="D7D7D5"/>
              </a:clrFrom>
              <a:clrTo>
                <a:srgbClr val="D7D7D5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rot="16200000">
            <a:off x="-396552" y="1556792"/>
            <a:ext cx="5040560" cy="3744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3995936" y="836712"/>
            <a:ext cx="493204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rgbClr val="0000CC"/>
                </a:solidFill>
                <a:latin typeface="Arial Black" pitchFamily="34" charset="0"/>
              </a:rPr>
              <a:t>Борис </a:t>
            </a:r>
          </a:p>
          <a:p>
            <a:pPr algn="ctr"/>
            <a:r>
              <a:rPr lang="ru-RU" sz="4400" dirty="0" smtClean="0">
                <a:solidFill>
                  <a:srgbClr val="0000CC"/>
                </a:solidFill>
                <a:latin typeface="Arial Black" pitchFamily="34" charset="0"/>
              </a:rPr>
              <a:t>Владимирович</a:t>
            </a:r>
          </a:p>
          <a:p>
            <a:pPr algn="ctr"/>
            <a:r>
              <a:rPr lang="ru-RU" sz="5400" dirty="0" err="1" smtClean="0">
                <a:solidFill>
                  <a:srgbClr val="C00000"/>
                </a:solidFill>
                <a:latin typeface="Arial Black" pitchFamily="34" charset="0"/>
              </a:rPr>
              <a:t>Заходер</a:t>
            </a:r>
            <a:endParaRPr lang="ru-RU" sz="5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3968" y="34290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smtClean="0">
                <a:latin typeface="Cambria" pitchFamily="18" charset="0"/>
              </a:rPr>
              <a:t>поэт, детский писатель, переводчик популярной мировой детской классики</a:t>
            </a:r>
            <a:endParaRPr lang="ru-RU" sz="2400" dirty="0"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5976" y="5589240"/>
            <a:ext cx="4289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Cambria" pitchFamily="18" charset="0"/>
              </a:rPr>
              <a:t>(09.09. 1918  - 07 .11. 2000 ) 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13" name="Управляющая кнопка: назад 12">
            <a:hlinkClick r:id="rId5" action="ppaction://hlinksldjump" highlightClick="1"/>
          </p:cNvPr>
          <p:cNvSpPr/>
          <p:nvPr/>
        </p:nvSpPr>
        <p:spPr>
          <a:xfrm>
            <a:off x="1547664" y="6525344"/>
            <a:ext cx="323528" cy="332656"/>
          </a:xfrm>
          <a:prstGeom prst="actionButtonBackPrevious">
            <a:avLst/>
          </a:prstGeom>
          <a:solidFill>
            <a:srgbClr val="FFCC66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в конец 13">
            <a:hlinkClick r:id="" action="ppaction://hlinkshowjump?jump=lastslide" highlightClick="1"/>
          </p:cNvPr>
          <p:cNvSpPr/>
          <p:nvPr/>
        </p:nvSpPr>
        <p:spPr>
          <a:xfrm>
            <a:off x="7596336" y="6525344"/>
            <a:ext cx="360040" cy="332656"/>
          </a:xfrm>
          <a:prstGeom prst="actionButtonEnd">
            <a:avLst/>
          </a:prstGeom>
          <a:solidFill>
            <a:srgbClr val="FFCC66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screen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27584" y="1412776"/>
            <a:ext cx="2860592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1cbf7256c1a.jpg"/>
          <p:cNvPicPr>
            <a:picLocks noChangeAspect="1"/>
          </p:cNvPicPr>
          <p:nvPr/>
        </p:nvPicPr>
        <p:blipFill>
          <a:blip r:embed="rId4" cstate="screen">
            <a:clrChange>
              <a:clrFrom>
                <a:srgbClr val="D7D7D5"/>
              </a:clrFrom>
              <a:clrTo>
                <a:srgbClr val="D7D7D5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rot="16200000">
            <a:off x="-324544" y="1556792"/>
            <a:ext cx="5040560" cy="3744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4546519" y="980728"/>
            <a:ext cx="3799438" cy="22775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0000CC"/>
                </a:solidFill>
                <a:latin typeface="Arial Black" pitchFamily="34" charset="0"/>
              </a:rPr>
              <a:t>Самуил</a:t>
            </a:r>
          </a:p>
          <a:p>
            <a:pPr algn="ctr"/>
            <a:r>
              <a:rPr lang="ru-RU" sz="4400" dirty="0" smtClean="0">
                <a:solidFill>
                  <a:srgbClr val="0000CC"/>
                </a:solidFill>
                <a:latin typeface="Arial Black" pitchFamily="34" charset="0"/>
              </a:rPr>
              <a:t> Яковлевич</a:t>
            </a:r>
          </a:p>
          <a:p>
            <a:pPr algn="ctr"/>
            <a:r>
              <a:rPr lang="ru-RU" sz="5400" dirty="0" smtClean="0">
                <a:solidFill>
                  <a:srgbClr val="C00000"/>
                </a:solidFill>
                <a:latin typeface="Arial Black" pitchFamily="34" charset="0"/>
              </a:rPr>
              <a:t>Маршак</a:t>
            </a:r>
            <a:endParaRPr lang="ru-RU" sz="5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3968" y="342900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dirty="0">
                <a:latin typeface="Cambria" pitchFamily="18" charset="0"/>
              </a:rPr>
              <a:t>п</a:t>
            </a:r>
            <a:r>
              <a:rPr lang="ru-RU" sz="2800" dirty="0" smtClean="0">
                <a:latin typeface="Cambria" pitchFamily="18" charset="0"/>
              </a:rPr>
              <a:t>оэт, драматург, переводчик, литературный критик</a:t>
            </a:r>
            <a:endParaRPr lang="ru-RU" sz="2800" dirty="0">
              <a:latin typeface="Cambr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9992" y="5517232"/>
            <a:ext cx="4222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Cambria" pitchFamily="18" charset="0"/>
              </a:rPr>
              <a:t>( 22.10.1887  - 04.06. 1964 ) 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8" name="Управляющая кнопка: назад 7">
            <a:hlinkClick r:id="rId5" action="ppaction://hlinksldjump" highlightClick="1"/>
          </p:cNvPr>
          <p:cNvSpPr/>
          <p:nvPr/>
        </p:nvSpPr>
        <p:spPr>
          <a:xfrm>
            <a:off x="1547664" y="6525344"/>
            <a:ext cx="323528" cy="332656"/>
          </a:xfrm>
          <a:prstGeom prst="actionButtonBackPrevious">
            <a:avLst/>
          </a:prstGeom>
          <a:solidFill>
            <a:srgbClr val="FFCC66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в конец 11">
            <a:hlinkClick r:id="" action="ppaction://hlinkshowjump?jump=lastslide" highlightClick="1"/>
          </p:cNvPr>
          <p:cNvSpPr/>
          <p:nvPr/>
        </p:nvSpPr>
        <p:spPr>
          <a:xfrm>
            <a:off x="7596336" y="6525344"/>
            <a:ext cx="360040" cy="332656"/>
          </a:xfrm>
          <a:prstGeom prst="actionButtonEnd">
            <a:avLst/>
          </a:prstGeom>
          <a:solidFill>
            <a:srgbClr val="FFCC66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screen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screen"/>
          <a:srcRect l="8039" r="8842"/>
          <a:stretch>
            <a:fillRect/>
          </a:stretch>
        </p:blipFill>
        <p:spPr bwMode="auto">
          <a:xfrm flipH="1">
            <a:off x="611560" y="1484784"/>
            <a:ext cx="3271563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888487" y="980728"/>
            <a:ext cx="5115503" cy="22775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0000CC"/>
                </a:solidFill>
                <a:latin typeface="Arial Black" pitchFamily="34" charset="0"/>
              </a:rPr>
              <a:t>Сергей</a:t>
            </a:r>
          </a:p>
          <a:p>
            <a:pPr algn="ctr"/>
            <a:r>
              <a:rPr lang="ru-RU" sz="4400" dirty="0" smtClean="0">
                <a:solidFill>
                  <a:srgbClr val="0000CC"/>
                </a:solidFill>
                <a:latin typeface="Arial Black" pitchFamily="34" charset="0"/>
              </a:rPr>
              <a:t> Владимирович</a:t>
            </a:r>
          </a:p>
          <a:p>
            <a:pPr algn="ctr"/>
            <a:r>
              <a:rPr lang="ru-RU" sz="5400" dirty="0" smtClean="0">
                <a:solidFill>
                  <a:srgbClr val="C00000"/>
                </a:solidFill>
                <a:latin typeface="Arial Black" pitchFamily="34" charset="0"/>
              </a:rPr>
              <a:t>Михалков</a:t>
            </a:r>
            <a:endParaRPr lang="ru-RU" sz="5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3968" y="3717032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dirty="0" smtClean="0">
                <a:latin typeface="Cambria" pitchFamily="18" charset="0"/>
              </a:rPr>
              <a:t>Писатель, поэт, баснописец, драматург</a:t>
            </a:r>
          </a:p>
          <a:p>
            <a:pPr algn="ctr"/>
            <a:endParaRPr lang="ru-RU" sz="2800" dirty="0">
              <a:latin typeface="Cambr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9992" y="5517232"/>
            <a:ext cx="4222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Cambria" pitchFamily="18" charset="0"/>
              </a:rPr>
              <a:t>( 28.02.1913  - 27.08. 2009 ) </a:t>
            </a:r>
            <a:endParaRPr lang="ru-RU" sz="2400" b="1" dirty="0">
              <a:latin typeface="Cambria" pitchFamily="18" charset="0"/>
            </a:endParaRPr>
          </a:p>
        </p:txBody>
      </p:sp>
      <p:pic>
        <p:nvPicPr>
          <p:cNvPr id="4" name="Рисунок 3" descr="c1cbf7256c1a.jpg"/>
          <p:cNvPicPr>
            <a:picLocks noChangeAspect="1"/>
          </p:cNvPicPr>
          <p:nvPr/>
        </p:nvPicPr>
        <p:blipFill>
          <a:blip r:embed="rId4" cstate="screen">
            <a:clrChange>
              <a:clrFrom>
                <a:srgbClr val="D7D7D5"/>
              </a:clrFrom>
              <a:clrTo>
                <a:srgbClr val="D7D7D5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rot="16200000">
            <a:off x="-324544" y="1556792"/>
            <a:ext cx="5040560" cy="3744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Управляющая кнопка: назад 7">
            <a:hlinkClick r:id="rId5" action="ppaction://hlinksldjump" highlightClick="1"/>
          </p:cNvPr>
          <p:cNvSpPr/>
          <p:nvPr/>
        </p:nvSpPr>
        <p:spPr>
          <a:xfrm>
            <a:off x="1547664" y="6525344"/>
            <a:ext cx="323528" cy="332656"/>
          </a:xfrm>
          <a:prstGeom prst="actionButtonBackPrevious">
            <a:avLst/>
          </a:prstGeom>
          <a:solidFill>
            <a:srgbClr val="FFCC66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в конец 11">
            <a:hlinkClick r:id="" action="ppaction://hlinkshowjump?jump=lastslide" highlightClick="1"/>
          </p:cNvPr>
          <p:cNvSpPr/>
          <p:nvPr/>
        </p:nvSpPr>
        <p:spPr>
          <a:xfrm>
            <a:off x="7596336" y="6525344"/>
            <a:ext cx="360040" cy="332656"/>
          </a:xfrm>
          <a:prstGeom prst="actionButtonEnd">
            <a:avLst/>
          </a:prstGeom>
          <a:solidFill>
            <a:srgbClr val="FFCC66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screen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" descr="носов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flipH="1">
            <a:off x="539552" y="1484784"/>
            <a:ext cx="3403437" cy="39604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c1cbf7256c1a.jpg"/>
          <p:cNvPicPr>
            <a:picLocks noChangeAspect="1"/>
          </p:cNvPicPr>
          <p:nvPr/>
        </p:nvPicPr>
        <p:blipFill>
          <a:blip r:embed="rId4" cstate="screen">
            <a:clrChange>
              <a:clrFrom>
                <a:srgbClr val="D7D7D5"/>
              </a:clrFrom>
              <a:clrTo>
                <a:srgbClr val="D7D7D5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rot="16200000">
            <a:off x="-324544" y="1556792"/>
            <a:ext cx="5040560" cy="3744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4283968" y="980728"/>
            <a:ext cx="4257897" cy="22775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0000CC"/>
                </a:solidFill>
                <a:latin typeface="Arial Black" pitchFamily="34" charset="0"/>
              </a:rPr>
              <a:t>Николай</a:t>
            </a:r>
          </a:p>
          <a:p>
            <a:pPr algn="ctr"/>
            <a:r>
              <a:rPr lang="ru-RU" sz="4400" dirty="0" smtClean="0">
                <a:solidFill>
                  <a:srgbClr val="0000CC"/>
                </a:solidFill>
                <a:latin typeface="Arial Black" pitchFamily="34" charset="0"/>
              </a:rPr>
              <a:t> Николаевич</a:t>
            </a:r>
          </a:p>
          <a:p>
            <a:pPr algn="ctr"/>
            <a:r>
              <a:rPr lang="ru-RU" sz="5400" dirty="0" smtClean="0">
                <a:solidFill>
                  <a:srgbClr val="C00000"/>
                </a:solidFill>
                <a:latin typeface="Arial Black" pitchFamily="34" charset="0"/>
              </a:rPr>
              <a:t>Носов</a:t>
            </a:r>
            <a:endParaRPr lang="ru-RU" sz="5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3968" y="3861048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dirty="0">
                <a:latin typeface="Cambria" pitchFamily="18" charset="0"/>
              </a:rPr>
              <a:t>п</a:t>
            </a:r>
            <a:r>
              <a:rPr lang="ru-RU" sz="2800" dirty="0" smtClean="0">
                <a:latin typeface="Cambria" pitchFamily="18" charset="0"/>
              </a:rPr>
              <a:t>розаик, драматург, киносценарист</a:t>
            </a:r>
            <a:endParaRPr lang="ru-RU" sz="2800" dirty="0">
              <a:latin typeface="Cambr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9992" y="5517232"/>
            <a:ext cx="4222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Cambria" pitchFamily="18" charset="0"/>
              </a:rPr>
              <a:t>( 23.11.1908  - 26.07. 1976 ) 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14" name="Управляющая кнопка: назад 13">
            <a:hlinkClick r:id="rId5" action="ppaction://hlinksldjump" highlightClick="1"/>
          </p:cNvPr>
          <p:cNvSpPr/>
          <p:nvPr/>
        </p:nvSpPr>
        <p:spPr>
          <a:xfrm>
            <a:off x="1547664" y="6525344"/>
            <a:ext cx="323528" cy="332656"/>
          </a:xfrm>
          <a:prstGeom prst="actionButtonBackPrevious">
            <a:avLst/>
          </a:prstGeom>
          <a:solidFill>
            <a:srgbClr val="FFCC66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в конец 14">
            <a:hlinkClick r:id="" action="ppaction://hlinkshowjump?jump=lastslide" highlightClick="1"/>
          </p:cNvPr>
          <p:cNvSpPr/>
          <p:nvPr/>
        </p:nvSpPr>
        <p:spPr>
          <a:xfrm>
            <a:off x="7596336" y="6525344"/>
            <a:ext cx="360040" cy="332656"/>
          </a:xfrm>
          <a:prstGeom prst="actionButtonEnd">
            <a:avLst/>
          </a:prstGeom>
          <a:solidFill>
            <a:srgbClr val="FFCC66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275</Words>
  <Application>Microsoft Office PowerPoint</Application>
  <PresentationFormat>Экран (4:3)</PresentationFormat>
  <Paragraphs>73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19</cp:revision>
  <dcterms:created xsi:type="dcterms:W3CDTF">2012-02-04T14:29:40Z</dcterms:created>
  <dcterms:modified xsi:type="dcterms:W3CDTF">2012-02-04T17:29:53Z</dcterms:modified>
</cp:coreProperties>
</file>