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64" r:id="rId2"/>
    <p:sldId id="263" r:id="rId3"/>
    <p:sldId id="262" r:id="rId4"/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CFE"/>
    <a:srgbClr val="EEEDFD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25BF4-BA51-4558-A342-6870B8A056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9988B-E7FA-4C18-906A-0E03DAD2D3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B1259-150E-4F5E-8451-F786879C5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61E44-FEF6-4A1B-B3C4-C13B942D5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F9947-4CE0-4D3D-8CC8-921A1C541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F8D10-3DDC-4263-831B-34C353034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FCE56-B484-48C0-BD0E-DF812266B4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94F20-C545-40B9-8530-5B2714832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BFA41-9ECB-4BAD-BB95-9E4E221330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5C9BA-00B4-41A6-B9E2-099F6ED8FC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F3233-BE7D-4764-B560-E38C80FE3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81B11AC-0081-4132-819D-0977A8C43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301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301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301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02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02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02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02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02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02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02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02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303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03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03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4303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03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03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303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03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03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04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04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04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04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04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304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04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305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305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05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05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05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05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05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05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05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4306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>
    <p:sndAc>
      <p:stSnd>
        <p:snd r:embed="rId13" name="chimes.wav" builtIn="1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357166"/>
            <a:ext cx="766427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Уроки обучения грамоте</a:t>
            </a:r>
          </a:p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 класс</a:t>
            </a:r>
            <a:endParaRPr lang="ru-RU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143116"/>
            <a:ext cx="799129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rgbClr val="7030A0"/>
                  </a:solidFill>
                  <a:prstDash val="solid"/>
                </a:ln>
                <a:solidFill>
                  <a:schemeClr val="tx2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Тема урока: </a:t>
            </a:r>
          </a:p>
          <a:p>
            <a:pPr algn="ctr"/>
            <a:r>
              <a:rPr lang="ru-RU" sz="5400" b="1" cap="none" spc="50" dirty="0" smtClean="0">
                <a:ln w="12700" cmpd="sng">
                  <a:solidFill>
                    <a:srgbClr val="7030A0"/>
                  </a:solidFill>
                  <a:prstDash val="solid"/>
                </a:ln>
                <a:solidFill>
                  <a:schemeClr val="tx2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«Звук </a:t>
            </a:r>
            <a:r>
              <a:rPr lang="en-US" sz="5400" b="1" cap="none" spc="50" dirty="0" smtClean="0">
                <a:ln w="12700" cmpd="sng">
                  <a:solidFill>
                    <a:srgbClr val="7030A0"/>
                  </a:solidFill>
                  <a:prstDash val="solid"/>
                </a:ln>
                <a:solidFill>
                  <a:schemeClr val="tx2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[</a:t>
            </a:r>
            <a:r>
              <a:rPr lang="ru-RU" sz="5400" b="1" cap="none" spc="50" dirty="0" smtClean="0">
                <a:ln w="12700" cmpd="sng">
                  <a:solidFill>
                    <a:srgbClr val="7030A0"/>
                  </a:solidFill>
                  <a:prstDash val="solid"/>
                </a:ln>
                <a:solidFill>
                  <a:schemeClr val="tx2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ж</a:t>
            </a:r>
            <a:r>
              <a:rPr lang="en-US" sz="5400" b="1" spc="50" dirty="0" smtClean="0">
                <a:ln w="12700" cmpd="sng">
                  <a:solidFill>
                    <a:srgbClr val="7030A0"/>
                  </a:solidFill>
                  <a:prstDash val="solid"/>
                </a:ln>
                <a:solidFill>
                  <a:schemeClr val="tx2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]</a:t>
            </a:r>
            <a:r>
              <a:rPr lang="ru-RU" sz="5400" b="1" spc="50" dirty="0" smtClean="0">
                <a:ln w="12700" cmpd="sng">
                  <a:solidFill>
                    <a:srgbClr val="7030A0"/>
                  </a:solidFill>
                  <a:prstDash val="solid"/>
                </a:ln>
                <a:solidFill>
                  <a:schemeClr val="tx2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.Буквы </a:t>
            </a:r>
            <a:r>
              <a:rPr lang="ru-RU" sz="5400" b="1" spc="50" dirty="0" err="1" smtClean="0">
                <a:ln w="12700" cmpd="sng">
                  <a:solidFill>
                    <a:srgbClr val="7030A0"/>
                  </a:solidFill>
                  <a:prstDash val="solid"/>
                </a:ln>
                <a:solidFill>
                  <a:schemeClr val="tx2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Жж</a:t>
            </a:r>
            <a:r>
              <a:rPr lang="ru-RU" sz="5400" b="1" spc="50" dirty="0" smtClean="0">
                <a:ln w="12700" cmpd="sng">
                  <a:solidFill>
                    <a:srgbClr val="7030A0"/>
                  </a:solidFill>
                  <a:prstDash val="solid"/>
                </a:ln>
                <a:solidFill>
                  <a:schemeClr val="tx2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».</a:t>
            </a:r>
            <a:endParaRPr lang="ru-RU" sz="5400" b="1" cap="none" spc="50" dirty="0">
              <a:ln w="12700" cmpd="sng">
                <a:solidFill>
                  <a:srgbClr val="7030A0"/>
                </a:solidFill>
                <a:prstDash val="solid"/>
              </a:ln>
              <a:solidFill>
                <a:schemeClr val="tx2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3438" y="4500570"/>
            <a:ext cx="38576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Даниловой Ирины Васильевны, учителя начальных классов МБОУ «</a:t>
            </a:r>
            <a:r>
              <a:rPr lang="ru-RU" dirty="0" err="1" smtClean="0"/>
              <a:t>Туровецкая</a:t>
            </a:r>
            <a:r>
              <a:rPr lang="ru-RU" dirty="0" smtClean="0"/>
              <a:t> СОШ» Междуреченского района Вологодской области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928926" y="6072206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2009 - 2010 </a:t>
            </a:r>
            <a:r>
              <a:rPr lang="ru-RU" dirty="0" err="1" smtClean="0">
                <a:solidFill>
                  <a:srgbClr val="002060"/>
                </a:solidFill>
              </a:rPr>
              <a:t>уч.г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5"/>
          <p:cNvSpPr>
            <a:spLocks noChangeArrowheads="1" noChangeShapeType="1" noTextEdit="1"/>
          </p:cNvSpPr>
          <p:nvPr/>
        </p:nvSpPr>
        <p:spPr bwMode="auto">
          <a:xfrm>
            <a:off x="395288" y="1125538"/>
            <a:ext cx="7704137" cy="201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Научишься читать -</a:t>
            </a:r>
          </a:p>
          <a:p>
            <a:pPr algn="ctr"/>
            <a:r>
              <a:rPr lang="ru-RU" sz="3600" kern="1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  сможешь многое узнать.</a:t>
            </a:r>
          </a:p>
        </p:txBody>
      </p:sp>
      <p:pic>
        <p:nvPicPr>
          <p:cNvPr id="3075" name="Picture 4" descr="C:\Users\Ирина\Pictures\Рисунок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63" y="3143250"/>
            <a:ext cx="3303587" cy="344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Users\Ирина\Pictures\Рисунок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27263" y="96838"/>
            <a:ext cx="4689475" cy="666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7" descr="C:\Users\Ирина\Pictures\Рисунок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13" y="4786313"/>
            <a:ext cx="1038225" cy="168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042988" y="981075"/>
            <a:ext cx="1522412" cy="719138"/>
            <a:chOff x="657" y="618"/>
            <a:chExt cx="959" cy="453"/>
          </a:xfrm>
        </p:grpSpPr>
        <p:sp>
          <p:nvSpPr>
            <p:cNvPr id="5142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066" y="618"/>
              <a:ext cx="550" cy="4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solidFill>
                    <a:schemeClr val="folHlink"/>
                  </a:solidFill>
                  <a:latin typeface="Arial"/>
                  <a:cs typeface="Arial"/>
                </a:rPr>
                <a:t>ж</a:t>
              </a:r>
            </a:p>
          </p:txBody>
        </p:sp>
        <p:sp>
          <p:nvSpPr>
            <p:cNvPr id="5143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657" y="618"/>
              <a:ext cx="272" cy="4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а</a:t>
              </a: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3132138" y="5445125"/>
            <a:ext cx="1449387" cy="719138"/>
            <a:chOff x="1973" y="3430"/>
            <a:chExt cx="913" cy="453"/>
          </a:xfrm>
        </p:grpSpPr>
        <p:sp>
          <p:nvSpPr>
            <p:cNvPr id="5140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2336" y="3430"/>
              <a:ext cx="550" cy="4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solidFill>
                    <a:schemeClr val="folHlink"/>
                  </a:solidFill>
                  <a:latin typeface="Arial"/>
                  <a:cs typeface="Arial"/>
                </a:rPr>
                <a:t>ж</a:t>
              </a:r>
            </a:p>
          </p:txBody>
        </p:sp>
        <p:sp>
          <p:nvSpPr>
            <p:cNvPr id="5141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1973" y="3430"/>
              <a:ext cx="272" cy="4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о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1116013" y="2420938"/>
            <a:ext cx="1449387" cy="719137"/>
            <a:chOff x="703" y="1525"/>
            <a:chExt cx="913" cy="453"/>
          </a:xfrm>
        </p:grpSpPr>
        <p:sp>
          <p:nvSpPr>
            <p:cNvPr id="5138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066" y="1525"/>
              <a:ext cx="550" cy="4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solidFill>
                    <a:schemeClr val="folHlink"/>
                  </a:solidFill>
                  <a:latin typeface="Arial"/>
                  <a:cs typeface="Arial"/>
                </a:rPr>
                <a:t>ж</a:t>
              </a:r>
            </a:p>
          </p:txBody>
        </p:sp>
        <p:sp>
          <p:nvSpPr>
            <p:cNvPr id="5139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703" y="1525"/>
              <a:ext cx="272" cy="4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у</a:t>
              </a:r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4330700" y="2476500"/>
            <a:ext cx="1474788" cy="719138"/>
            <a:chOff x="2728" y="1560"/>
            <a:chExt cx="929" cy="453"/>
          </a:xfrm>
        </p:grpSpPr>
        <p:sp>
          <p:nvSpPr>
            <p:cNvPr id="5136" name="WordArt 9"/>
            <p:cNvSpPr>
              <a:spLocks noChangeArrowheads="1" noChangeShapeType="1" noTextEdit="1"/>
            </p:cNvSpPr>
            <p:nvPr/>
          </p:nvSpPr>
          <p:spPr bwMode="auto">
            <a:xfrm>
              <a:off x="3107" y="1570"/>
              <a:ext cx="550" cy="4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solidFill>
                    <a:schemeClr val="folHlink"/>
                  </a:solidFill>
                  <a:latin typeface="Arial"/>
                  <a:cs typeface="Arial"/>
                </a:rPr>
                <a:t>ж</a:t>
              </a:r>
            </a:p>
          </p:txBody>
        </p:sp>
        <p:sp>
          <p:nvSpPr>
            <p:cNvPr id="5137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2728" y="1560"/>
              <a:ext cx="272" cy="4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я</a:t>
              </a: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1042988" y="3860800"/>
            <a:ext cx="1449387" cy="719138"/>
            <a:chOff x="657" y="2432"/>
            <a:chExt cx="913" cy="453"/>
          </a:xfrm>
        </p:grpSpPr>
        <p:sp>
          <p:nvSpPr>
            <p:cNvPr id="5134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020" y="2432"/>
              <a:ext cx="550" cy="4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solidFill>
                    <a:schemeClr val="folHlink"/>
                  </a:solidFill>
                  <a:latin typeface="Arial"/>
                  <a:cs typeface="Arial"/>
                </a:rPr>
                <a:t>ж</a:t>
              </a:r>
            </a:p>
          </p:txBody>
        </p:sp>
        <p:sp>
          <p:nvSpPr>
            <p:cNvPr id="5135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657" y="2432"/>
              <a:ext cx="272" cy="4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е</a:t>
              </a:r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4422775" y="3700463"/>
            <a:ext cx="1454150" cy="719137"/>
            <a:chOff x="2786" y="2331"/>
            <a:chExt cx="916" cy="453"/>
          </a:xfrm>
        </p:grpSpPr>
        <p:sp>
          <p:nvSpPr>
            <p:cNvPr id="5132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3152" y="2341"/>
              <a:ext cx="550" cy="4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solidFill>
                    <a:schemeClr val="folHlink"/>
                  </a:solidFill>
                  <a:latin typeface="Arial"/>
                  <a:cs typeface="Arial"/>
                </a:rPr>
                <a:t>ж</a:t>
              </a:r>
            </a:p>
          </p:txBody>
        </p:sp>
        <p:sp>
          <p:nvSpPr>
            <p:cNvPr id="5133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2786" y="2331"/>
              <a:ext cx="272" cy="4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ы</a:t>
              </a:r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4284663" y="908050"/>
            <a:ext cx="1447800" cy="719138"/>
            <a:chOff x="2699" y="572"/>
            <a:chExt cx="912" cy="453"/>
          </a:xfrm>
        </p:grpSpPr>
        <p:sp>
          <p:nvSpPr>
            <p:cNvPr id="5130" name="WordArt 8"/>
            <p:cNvSpPr>
              <a:spLocks noChangeArrowheads="1" noChangeShapeType="1" noTextEdit="1"/>
            </p:cNvSpPr>
            <p:nvPr/>
          </p:nvSpPr>
          <p:spPr bwMode="auto">
            <a:xfrm>
              <a:off x="3061" y="572"/>
              <a:ext cx="550" cy="4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solidFill>
                    <a:schemeClr val="folHlink"/>
                  </a:solidFill>
                  <a:latin typeface="Arial"/>
                  <a:cs typeface="Arial"/>
                </a:rPr>
                <a:t>ж</a:t>
              </a:r>
            </a:p>
          </p:txBody>
        </p:sp>
        <p:sp>
          <p:nvSpPr>
            <p:cNvPr id="5131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2699" y="572"/>
              <a:ext cx="272" cy="4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и</a:t>
              </a:r>
            </a:p>
          </p:txBody>
        </p:sp>
      </p:grpSp>
      <p:pic>
        <p:nvPicPr>
          <p:cNvPr id="5129" name="Picture 24" descr="C:\Users\Ирина\Pictures\Рисунок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3463" y="3500438"/>
            <a:ext cx="3030537" cy="316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692275" y="981075"/>
            <a:ext cx="1439863" cy="719138"/>
            <a:chOff x="1066" y="618"/>
            <a:chExt cx="907" cy="453"/>
          </a:xfrm>
        </p:grpSpPr>
        <p:sp>
          <p:nvSpPr>
            <p:cNvPr id="6160" name="WordArt 2"/>
            <p:cNvSpPr>
              <a:spLocks noChangeArrowheads="1" noChangeShapeType="1" noTextEdit="1"/>
            </p:cNvSpPr>
            <p:nvPr/>
          </p:nvSpPr>
          <p:spPr bwMode="auto">
            <a:xfrm>
              <a:off x="1066" y="618"/>
              <a:ext cx="550" cy="4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solidFill>
                    <a:schemeClr val="folHlink"/>
                  </a:solidFill>
                  <a:latin typeface="Arial"/>
                  <a:cs typeface="Arial"/>
                </a:rPr>
                <a:t>ж</a:t>
              </a:r>
            </a:p>
          </p:txBody>
        </p:sp>
        <p:sp>
          <p:nvSpPr>
            <p:cNvPr id="6161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701" y="618"/>
              <a:ext cx="272" cy="4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а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787900" y="2349500"/>
            <a:ext cx="1511300" cy="719138"/>
            <a:chOff x="3016" y="1480"/>
            <a:chExt cx="952" cy="453"/>
          </a:xfrm>
        </p:grpSpPr>
        <p:sp>
          <p:nvSpPr>
            <p:cNvPr id="6158" name="WordArt 7"/>
            <p:cNvSpPr>
              <a:spLocks noChangeArrowheads="1" noChangeShapeType="1" noTextEdit="1"/>
            </p:cNvSpPr>
            <p:nvPr/>
          </p:nvSpPr>
          <p:spPr bwMode="auto">
            <a:xfrm>
              <a:off x="3016" y="1480"/>
              <a:ext cx="550" cy="4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solidFill>
                    <a:schemeClr val="folHlink"/>
                  </a:solidFill>
                  <a:latin typeface="Arial"/>
                  <a:cs typeface="Arial"/>
                </a:rPr>
                <a:t>ж</a:t>
              </a:r>
            </a:p>
          </p:txBody>
        </p:sp>
        <p:sp>
          <p:nvSpPr>
            <p:cNvPr id="6159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3696" y="1480"/>
              <a:ext cx="272" cy="4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о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692275" y="2420938"/>
            <a:ext cx="1511300" cy="719137"/>
            <a:chOff x="1066" y="1525"/>
            <a:chExt cx="952" cy="453"/>
          </a:xfrm>
        </p:grpSpPr>
        <p:sp>
          <p:nvSpPr>
            <p:cNvPr id="6156" name="WordArt 3"/>
            <p:cNvSpPr>
              <a:spLocks noChangeArrowheads="1" noChangeShapeType="1" noTextEdit="1"/>
            </p:cNvSpPr>
            <p:nvPr/>
          </p:nvSpPr>
          <p:spPr bwMode="auto">
            <a:xfrm>
              <a:off x="1066" y="1525"/>
              <a:ext cx="550" cy="4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solidFill>
                    <a:schemeClr val="folHlink"/>
                  </a:solidFill>
                  <a:latin typeface="Arial"/>
                  <a:cs typeface="Arial"/>
                </a:rPr>
                <a:t>ж</a:t>
              </a:r>
            </a:p>
          </p:txBody>
        </p:sp>
        <p:sp>
          <p:nvSpPr>
            <p:cNvPr id="6157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1746" y="1525"/>
              <a:ext cx="272" cy="4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у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3348038" y="3933825"/>
            <a:ext cx="1511300" cy="719138"/>
            <a:chOff x="2109" y="2478"/>
            <a:chExt cx="952" cy="453"/>
          </a:xfrm>
        </p:grpSpPr>
        <p:sp>
          <p:nvSpPr>
            <p:cNvPr id="6154" name="WordArt 4"/>
            <p:cNvSpPr>
              <a:spLocks noChangeArrowheads="1" noChangeShapeType="1" noTextEdit="1"/>
            </p:cNvSpPr>
            <p:nvPr/>
          </p:nvSpPr>
          <p:spPr bwMode="auto">
            <a:xfrm>
              <a:off x="2109" y="2478"/>
              <a:ext cx="550" cy="4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solidFill>
                    <a:schemeClr val="folHlink"/>
                  </a:solidFill>
                  <a:latin typeface="Arial"/>
                  <a:cs typeface="Arial"/>
                </a:rPr>
                <a:t>ж</a:t>
              </a:r>
            </a:p>
          </p:txBody>
        </p:sp>
        <p:sp>
          <p:nvSpPr>
            <p:cNvPr id="6155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2789" y="2478"/>
              <a:ext cx="272" cy="4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е</a:t>
              </a: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4859338" y="908050"/>
            <a:ext cx="1439862" cy="719138"/>
            <a:chOff x="3061" y="572"/>
            <a:chExt cx="907" cy="453"/>
          </a:xfrm>
        </p:grpSpPr>
        <p:sp>
          <p:nvSpPr>
            <p:cNvPr id="6152" name="WordArt 5"/>
            <p:cNvSpPr>
              <a:spLocks noChangeArrowheads="1" noChangeShapeType="1" noTextEdit="1"/>
            </p:cNvSpPr>
            <p:nvPr/>
          </p:nvSpPr>
          <p:spPr bwMode="auto">
            <a:xfrm>
              <a:off x="3061" y="572"/>
              <a:ext cx="550" cy="4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solidFill>
                    <a:schemeClr val="folHlink"/>
                  </a:solidFill>
                  <a:latin typeface="Arial"/>
                  <a:cs typeface="Arial"/>
                </a:rPr>
                <a:t>ж</a:t>
              </a:r>
            </a:p>
          </p:txBody>
        </p:sp>
        <p:sp>
          <p:nvSpPr>
            <p:cNvPr id="6153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3696" y="572"/>
              <a:ext cx="272" cy="4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и</a:t>
              </a:r>
            </a:p>
          </p:txBody>
        </p:sp>
      </p:grpSp>
      <p:pic>
        <p:nvPicPr>
          <p:cNvPr id="6151" name="Picture 18" descr="C:\Users\Ирина\Pictures\Рисунок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63" y="3408363"/>
            <a:ext cx="3303587" cy="344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1692275" y="981075"/>
            <a:ext cx="2951163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жмурки</a:t>
            </a: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1692275" y="2420938"/>
            <a:ext cx="230346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лужа</a:t>
            </a: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5724525" y="2060575"/>
            <a:ext cx="1944688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Женя</a:t>
            </a:r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5795963" y="981075"/>
            <a:ext cx="237648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может</a:t>
            </a:r>
          </a:p>
        </p:txBody>
      </p:sp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3132138" y="3573463"/>
            <a:ext cx="360045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осторожно</a:t>
            </a:r>
          </a:p>
        </p:txBody>
      </p:sp>
      <p:sp>
        <p:nvSpPr>
          <p:cNvPr id="5132" name="WordArt 12"/>
          <p:cNvSpPr>
            <a:spLocks noChangeArrowheads="1" noChangeShapeType="1" noTextEdit="1"/>
          </p:cNvSpPr>
          <p:nvPr/>
        </p:nvSpPr>
        <p:spPr bwMode="auto">
          <a:xfrm>
            <a:off x="1692275" y="4941888"/>
            <a:ext cx="6697663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разбежались</a:t>
            </a: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  <p:bldP spid="5124" grpId="0" animBg="1"/>
      <p:bldP spid="5125" grpId="0" animBg="1"/>
      <p:bldP spid="5126" grpId="0" animBg="1"/>
      <p:bldP spid="51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" descr="C:\Users\Ирина\Pictures\Рисунок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38" y="214313"/>
            <a:ext cx="5942012" cy="619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195" name="Group 7"/>
          <p:cNvGrpSpPr>
            <a:grpSpLocks/>
          </p:cNvGrpSpPr>
          <p:nvPr/>
        </p:nvGrpSpPr>
        <p:grpSpPr bwMode="auto">
          <a:xfrm>
            <a:off x="2286000" y="6072188"/>
            <a:ext cx="4548188" cy="650875"/>
            <a:chOff x="792" y="3784"/>
            <a:chExt cx="1072" cy="423"/>
          </a:xfrm>
        </p:grpSpPr>
        <p:sp>
          <p:nvSpPr>
            <p:cNvPr id="8196" name="WordArt 5"/>
            <p:cNvSpPr>
              <a:spLocks noChangeArrowheads="1" noChangeShapeType="1" noTextEdit="1"/>
            </p:cNvSpPr>
            <p:nvPr/>
          </p:nvSpPr>
          <p:spPr bwMode="auto">
            <a:xfrm>
              <a:off x="792" y="3784"/>
              <a:ext cx="264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solidFill>
                    <a:schemeClr val="folHlink"/>
                  </a:solidFill>
                  <a:latin typeface="Arial"/>
                  <a:cs typeface="Arial"/>
                </a:rPr>
                <a:t>Ж</a:t>
              </a:r>
            </a:p>
          </p:txBody>
        </p:sp>
        <p:sp>
          <p:nvSpPr>
            <p:cNvPr id="8197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078" y="3877"/>
              <a:ext cx="786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solidFill>
                    <a:schemeClr val="folHlink"/>
                  </a:solidFill>
                  <a:latin typeface="Arial"/>
                  <a:cs typeface="Arial"/>
                </a:rPr>
                <a:t>мурки</a:t>
              </a:r>
            </a:p>
          </p:txBody>
        </p:sp>
      </p:grp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C:\Users\Ирина\Pictures\Рисунок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63763" y="-6350"/>
            <a:ext cx="4816475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 descr="C:\Users\Ирина\Pictures\Рисунок13.jpg"/>
          <p:cNvPicPr>
            <a:picLocks noChangeAspect="1" noChangeArrowheads="1"/>
          </p:cNvPicPr>
          <p:nvPr/>
        </p:nvPicPr>
        <p:blipFill>
          <a:blip r:embed="rId3">
            <a:lum bright="-10000" contrast="30000"/>
          </a:blip>
          <a:srcRect l="13029" t="5746" r="4349" b="2298"/>
          <a:stretch>
            <a:fillRect/>
          </a:stretch>
        </p:blipFill>
        <p:spPr bwMode="auto">
          <a:xfrm>
            <a:off x="1285875" y="714375"/>
            <a:ext cx="6786563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426200"/>
            <a:ext cx="649288" cy="431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95</TotalTime>
  <Words>78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Comic Sans MS</vt:lpstr>
      <vt:lpstr>Arial</vt:lpstr>
      <vt:lpstr>Calibri</vt:lpstr>
      <vt:lpstr>Пастель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МОУ Туровецкая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Администрация школы</dc:creator>
  <cp:lastModifiedBy>Ирина</cp:lastModifiedBy>
  <cp:revision>5</cp:revision>
  <dcterms:created xsi:type="dcterms:W3CDTF">2009-12-15T15:53:28Z</dcterms:created>
  <dcterms:modified xsi:type="dcterms:W3CDTF">2012-02-23T10:41:17Z</dcterms:modified>
</cp:coreProperties>
</file>