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C23E260-3C9F-4D69-9D55-1A635583ADFE}" type="datetimeFigureOut">
              <a:rPr lang="ru-RU" smtClean="0"/>
              <a:t>25.11.2011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BE091C2-D5BC-4021-BDC2-73C2F639C47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Лермонтов Михаил Юрьевич.</a:t>
            </a:r>
            <a:br>
              <a:rPr lang="ru-RU" sz="2800" b="1" i="1" dirty="0" smtClean="0">
                <a:solidFill>
                  <a:srgbClr val="FFFF00"/>
                </a:solidFill>
              </a:rPr>
            </a:br>
            <a:r>
              <a:rPr lang="ru-RU" sz="2800" b="1" i="1" dirty="0" smtClean="0">
                <a:solidFill>
                  <a:srgbClr val="FFFF00"/>
                </a:solidFill>
              </a:rPr>
              <a:t>15 октября 1814г.- 27 июля1841(26 лет)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1700808"/>
            <a:ext cx="3435065" cy="4589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Родился в Москве.(1814г.15 октября</a:t>
            </a:r>
            <a:r>
              <a:rPr lang="ru-RU" sz="2800" b="1" i="1" dirty="0" smtClean="0">
                <a:solidFill>
                  <a:srgbClr val="FFFF00"/>
                </a:solidFill>
              </a:rPr>
              <a:t>.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89" y="1646238"/>
            <a:ext cx="6309221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Родители: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Юрий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Петрович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и Мария Михайловна Лермонтова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924" y="1646238"/>
            <a:ext cx="3275151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104" y="1646238"/>
            <a:ext cx="4016791" cy="4525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20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Литейная</vt:lpstr>
      <vt:lpstr>Лермонтов Михаил Юрьевич. 15 октября 1814г.- 27 июля1841(26 лет)</vt:lpstr>
      <vt:lpstr>Родился в Москве.(1814г.15 октября.</vt:lpstr>
      <vt:lpstr>Родители: Юрий Петрович и Мария Михайловна Лермонтова.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Лермонтов Михаил Юрьевич. 15 октября 1814г.</dc:title>
  <dc:creator>len</dc:creator>
  <cp:lastModifiedBy>len</cp:lastModifiedBy>
  <cp:revision>3</cp:revision>
  <dcterms:created xsi:type="dcterms:W3CDTF">2011-11-25T17:47:25Z</dcterms:created>
  <dcterms:modified xsi:type="dcterms:W3CDTF">2011-11-25T18:12:54Z</dcterms:modified>
</cp:coreProperties>
</file>