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70" r:id="rId4"/>
    <p:sldId id="272" r:id="rId5"/>
    <p:sldId id="257" r:id="rId6"/>
    <p:sldId id="262" r:id="rId7"/>
    <p:sldId id="258" r:id="rId8"/>
    <p:sldId id="259" r:id="rId9"/>
    <p:sldId id="264" r:id="rId10"/>
    <p:sldId id="260" r:id="rId11"/>
    <p:sldId id="263" r:id="rId12"/>
    <p:sldId id="273" r:id="rId13"/>
    <p:sldId id="261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00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vbaProject" Target="vbaProject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B47EE-0A70-4B6D-8515-6EBCDDC0E9D9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46DE3-88FB-483A-B182-0E99AD0D9C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28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сяья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6DE3-88FB-483A-B182-0E99AD0D9C1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1ACF3-14BF-4C23-B5BA-FF3E4278FA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F039A-CCF6-4236-8E4B-6F31B5996D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CFAFE-7082-4E2E-BEC0-01B1F1C0FC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09764-49FB-44BB-B811-EFD6305037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5C8B4-312A-4B57-ADFC-8925CC8D5A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5057C-2126-49F7-BB51-57E8AF60AF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B836D-B5E2-4381-9D98-85E1553E33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6F776-FB49-4C35-AB25-D59B5406BA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8EDFA-4376-4397-A81B-6686B5599C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9F45A-A852-4C24-AC5F-1E351BE057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F27F6-A841-43FA-ABDE-5EFF9EE1E8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B92855-244E-4E8F-B6BE-BD521B471BA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42988" y="6308725"/>
            <a:ext cx="741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/>
              <a:t>Эта презентация использует макрос Drag and Drop, созданный hw@lemitec.de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Как сочинить загадку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728" y="2714620"/>
            <a:ext cx="6400800" cy="1752600"/>
          </a:xfrm>
        </p:spPr>
        <p:txBody>
          <a:bodyPr/>
          <a:lstStyle/>
          <a:p>
            <a:r>
              <a:rPr lang="ru-RU" dirty="0" smtClean="0"/>
              <a:t>МОУ СОШ № </a:t>
            </a:r>
            <a:r>
              <a:rPr lang="ru-RU" dirty="0" smtClean="0"/>
              <a:t>13</a:t>
            </a:r>
          </a:p>
          <a:p>
            <a:r>
              <a:rPr lang="ru-RU" dirty="0" smtClean="0"/>
              <a:t>н.п. Высокий</a:t>
            </a:r>
          </a:p>
          <a:p>
            <a:r>
              <a:rPr lang="ru-RU" dirty="0" smtClean="0"/>
              <a:t> Мурманской области</a:t>
            </a:r>
            <a:endParaRPr lang="ru-RU" dirty="0" smtClean="0"/>
          </a:p>
          <a:p>
            <a:r>
              <a:rPr lang="ru-RU" dirty="0" err="1" smtClean="0"/>
              <a:t>Скурстенис</a:t>
            </a:r>
            <a:r>
              <a:rPr lang="ru-RU" dirty="0" smtClean="0"/>
              <a:t> Оксана Владимировна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3214686"/>
            <a:ext cx="4729138" cy="3000388"/>
          </a:xfrm>
        </p:spPr>
        <p:txBody>
          <a:bodyPr/>
          <a:lstStyle/>
          <a:p>
            <a:r>
              <a:rPr lang="ru-RU" dirty="0" smtClean="0"/>
              <a:t>На что похожи?</a:t>
            </a:r>
            <a:br>
              <a:rPr lang="ru-RU" dirty="0" smtClean="0"/>
            </a:br>
            <a:r>
              <a:rPr lang="ru-RU" dirty="0" smtClean="0"/>
              <a:t>Какие?</a:t>
            </a:r>
            <a:br>
              <a:rPr lang="ru-RU" dirty="0" smtClean="0"/>
            </a:br>
            <a:r>
              <a:rPr lang="ru-RU" dirty="0" smtClean="0"/>
              <a:t>Что делают?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40493398_0_24107_8ecabe51_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3394472" cy="4525963"/>
          </a:xfrm>
        </p:spPr>
      </p:pic>
      <p:pic>
        <p:nvPicPr>
          <p:cNvPr id="6" name="Содержимое 5" descr="1fcd23ea930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43372" y="285728"/>
            <a:ext cx="4038600" cy="3025407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429356" y="5786454"/>
            <a:ext cx="271464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ниточке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388" y="2857496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сидят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3240" y="1285860"/>
            <a:ext cx="185738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белые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43240" y="228599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красные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2143116"/>
            <a:ext cx="207173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зовут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57950" y="1428736"/>
            <a:ext cx="214314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растут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00364" y="5857892"/>
            <a:ext cx="257176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стебельке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585789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ножке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4357694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головки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20" y="335756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бубенчики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5720" y="228599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шарики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5720" y="1357298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горошинки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214290"/>
            <a:ext cx="2357454" cy="785818"/>
          </a:xfrm>
          <a:prstGeom prst="roundRect">
            <a:avLst>
              <a:gd name="adj" fmla="val 11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что похожи?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643570" y="285728"/>
            <a:ext cx="2928926" cy="928694"/>
          </a:xfrm>
          <a:prstGeom prst="roundRect">
            <a:avLst>
              <a:gd name="adj" fmla="val 11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Что делают?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71802" y="285728"/>
            <a:ext cx="2000264" cy="785818"/>
          </a:xfrm>
          <a:prstGeom prst="roundRect">
            <a:avLst>
              <a:gd name="adj" fmla="val 11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Какие?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3240" y="3214686"/>
            <a:ext cx="264320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фиолетовые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14678" y="407194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душистые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14678" y="4929198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сладкие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0826" y="4429132"/>
            <a:ext cx="1928826" cy="714380"/>
          </a:xfrm>
          <a:prstGeom prst="roundRect">
            <a:avLst>
              <a:gd name="adj" fmla="val 3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кивают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29388" y="3643314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дрожат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Белые горошинки на ниточке растут, нас к себе зовут.</a:t>
            </a:r>
          </a:p>
          <a:p>
            <a:r>
              <a:rPr lang="ru-RU" dirty="0" smtClean="0"/>
              <a:t>Красные шарики висят на стебельке, душистые и сладкие манят нас к себе.</a:t>
            </a:r>
          </a:p>
          <a:p>
            <a:r>
              <a:rPr lang="ru-RU" dirty="0" smtClean="0"/>
              <a:t>Фиолетовые головки кивают, нас удивляют.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Опора  (для загадки, построенной на отрицательном сравнении похожих предметов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4040188" cy="6397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Какой объект?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14282" y="2000240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острая</a:t>
            </a:r>
          </a:p>
          <a:p>
            <a:pPr>
              <a:buNone/>
            </a:pPr>
            <a:r>
              <a:rPr lang="ru-RU" dirty="0" smtClean="0"/>
              <a:t>блестящая</a:t>
            </a:r>
          </a:p>
          <a:p>
            <a:pPr>
              <a:buNone/>
            </a:pPr>
            <a:r>
              <a:rPr lang="ru-RU" dirty="0" smtClean="0"/>
              <a:t>скользкая 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786314" y="1428736"/>
            <a:ext cx="4041775" cy="6397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такое же?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857752" y="2071678"/>
            <a:ext cx="4041775" cy="3951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стрела</a:t>
            </a:r>
          </a:p>
          <a:p>
            <a:pPr>
              <a:buNone/>
            </a:pPr>
            <a:r>
              <a:rPr lang="ru-RU" dirty="0" smtClean="0"/>
              <a:t>ёлочная игрушка</a:t>
            </a:r>
          </a:p>
          <a:p>
            <a:pPr>
              <a:buNone/>
            </a:pPr>
            <a:r>
              <a:rPr lang="ru-RU" dirty="0" smtClean="0"/>
              <a:t>рыбка </a:t>
            </a:r>
            <a:endParaRPr lang="ru-RU" dirty="0"/>
          </a:p>
        </p:txBody>
      </p:sp>
      <p:pic>
        <p:nvPicPr>
          <p:cNvPr id="10" name="Содержимое 6" descr="41908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00364" y="3714752"/>
            <a:ext cx="1972628" cy="276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>
            <a:hlinkClick r:id="" action="ppaction://macro?name=DragandDrop"/>
          </p:cNvPr>
          <p:cNvSpPr/>
          <p:nvPr/>
        </p:nvSpPr>
        <p:spPr>
          <a:xfrm>
            <a:off x="3133719" y="2276471"/>
            <a:ext cx="142876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, но не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2174875"/>
            <a:ext cx="4786346" cy="3951288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Острая, но не</a:t>
            </a:r>
          </a:p>
          <a:p>
            <a:pPr>
              <a:buNone/>
            </a:pPr>
            <a:r>
              <a:rPr lang="ru-RU" sz="3600" dirty="0" smtClean="0"/>
              <a:t>стрела; блестящая </a:t>
            </a:r>
          </a:p>
          <a:p>
            <a:pPr>
              <a:buNone/>
            </a:pPr>
            <a:r>
              <a:rPr lang="ru-RU" sz="3600" dirty="0" smtClean="0"/>
              <a:t>но не рыбка.</a:t>
            </a:r>
          </a:p>
          <a:p>
            <a:pPr>
              <a:buNone/>
            </a:pPr>
            <a:r>
              <a:rPr lang="ru-RU" sz="3600" dirty="0" smtClean="0"/>
              <a:t>Что это такое?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4190877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214942" y="1285860"/>
            <a:ext cx="3044198" cy="4272559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Попробуй составить загадку сам.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4040188" cy="639762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Что делает?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Что делает то же действие?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9" descr="lightning-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57422" y="3929066"/>
            <a:ext cx="4041775" cy="269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screen4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28662" y="2000240"/>
            <a:ext cx="2500330" cy="4167217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3786183" y="2174875"/>
            <a:ext cx="4900618" cy="3951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Сверкает, но не алмаз,</a:t>
            </a:r>
          </a:p>
          <a:p>
            <a:pPr>
              <a:buNone/>
            </a:pPr>
            <a:r>
              <a:rPr lang="ru-RU" dirty="0" smtClean="0"/>
              <a:t>Ударяет, но не ток,</a:t>
            </a:r>
          </a:p>
          <a:p>
            <a:pPr>
              <a:buNone/>
            </a:pPr>
            <a:r>
              <a:rPr lang="ru-RU" dirty="0" smtClean="0"/>
              <a:t>Пугает, но не приведение.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Жанр устного народного творчества.</a:t>
            </a:r>
          </a:p>
          <a:p>
            <a:r>
              <a:rPr lang="ru-RU" dirty="0" smtClean="0"/>
              <a:t>1) Краткое иносказательное описание какого-л. предмета или явления, которые нужно разгадать.</a:t>
            </a:r>
          </a:p>
          <a:p>
            <a:pPr>
              <a:buNone/>
            </a:pPr>
            <a:r>
              <a:rPr lang="ru-RU" dirty="0" smtClean="0"/>
              <a:t>    2) То, что непонятно и требует решения или разъяснения.</a:t>
            </a:r>
          </a:p>
          <a:p>
            <a:r>
              <a:rPr lang="ru-RU" dirty="0" smtClean="0"/>
              <a:t>Народные и авторские.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Жанровые особенности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Содержание – всегда понятно.</a:t>
            </a:r>
          </a:p>
          <a:p>
            <a:r>
              <a:rPr lang="ru-RU" dirty="0" smtClean="0"/>
              <a:t>Построение – перечисление признаков, прямое  или скрытое сравнение.</a:t>
            </a:r>
          </a:p>
          <a:p>
            <a:r>
              <a:rPr lang="ru-RU" dirty="0" smtClean="0"/>
              <a:t>Речь – ритм, рифма – признаки стихотворной речи.</a:t>
            </a:r>
          </a:p>
          <a:p>
            <a:r>
              <a:rPr lang="ru-RU" dirty="0" smtClean="0"/>
              <a:t>Особенности языка – много определений, сравнений, слова в переносном значении.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бывают загадки?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 описывается по разным признакам;</a:t>
            </a:r>
          </a:p>
          <a:p>
            <a:r>
              <a:rPr lang="ru-RU" dirty="0" smtClean="0"/>
              <a:t>Биографические;</a:t>
            </a:r>
          </a:p>
          <a:p>
            <a:r>
              <a:rPr lang="ru-RU" dirty="0" smtClean="0"/>
              <a:t>В форме вопроса;</a:t>
            </a:r>
          </a:p>
          <a:p>
            <a:r>
              <a:rPr lang="ru-RU" dirty="0" smtClean="0"/>
              <a:t>Похожие предметы сравниваются;</a:t>
            </a:r>
          </a:p>
          <a:p>
            <a:r>
              <a:rPr lang="ru-RU" dirty="0" smtClean="0"/>
              <a:t>Построенные на </a:t>
            </a:r>
            <a:r>
              <a:rPr lang="ru-RU" smtClean="0"/>
              <a:t>отрицательном сравнении </a:t>
            </a:r>
            <a:r>
              <a:rPr lang="ru-RU" dirty="0" smtClean="0"/>
              <a:t>двух похожих предметов.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На что похож?</a:t>
            </a:r>
            <a:endParaRPr lang="ru-RU" dirty="0"/>
          </a:p>
        </p:txBody>
      </p:sp>
      <p:pic>
        <p:nvPicPr>
          <p:cNvPr id="5" name="Содержимое 4" descr="0_588f2_3b5a9969_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214422"/>
            <a:ext cx="4038600" cy="2631994"/>
          </a:xfrm>
        </p:spPr>
      </p:pic>
      <p:pic>
        <p:nvPicPr>
          <p:cNvPr id="6" name="Содержимое 5" descr="PicGen2php_127841090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3500438"/>
            <a:ext cx="4038600" cy="3027436"/>
          </a:xfrm>
        </p:spPr>
      </p:pic>
      <p:sp>
        <p:nvSpPr>
          <p:cNvPr id="7" name="Скругленный прямоугольник 6"/>
          <p:cNvSpPr/>
          <p:nvPr/>
        </p:nvSpPr>
        <p:spPr>
          <a:xfrm>
            <a:off x="5214942" y="2000240"/>
            <a:ext cx="328614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Слон в берете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72198" y="585789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огне стоит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57950" y="3714752"/>
            <a:ext cx="250033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вода бурлит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28926" y="1571612"/>
            <a:ext cx="300039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воду кипятит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8926" y="2714620"/>
            <a:ext cx="292895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чаем нас поит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57950" y="2786058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вода кипит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57950" y="1714488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пар валит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86116" y="5715016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столе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388" y="4857760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плите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514351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крышкой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3929066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ручкой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2714620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носиком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1500174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круглый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0" y="428604"/>
            <a:ext cx="2357454" cy="785818"/>
          </a:xfrm>
          <a:prstGeom prst="roundRect">
            <a:avLst>
              <a:gd name="adj" fmla="val 11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Какой?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00760" y="500042"/>
            <a:ext cx="2928926" cy="928694"/>
          </a:xfrm>
          <a:prstGeom prst="roundRect">
            <a:avLst>
              <a:gd name="adj" fmla="val 11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Что в нём происходит?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3174" y="428604"/>
            <a:ext cx="3214710" cy="785818"/>
          </a:xfrm>
          <a:prstGeom prst="roundRect">
            <a:avLst>
              <a:gd name="adj" fmla="val 11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Для чего нужен?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00364" y="4714884"/>
            <a:ext cx="3214710" cy="785818"/>
          </a:xfrm>
          <a:prstGeom prst="roundRect">
            <a:avLst>
              <a:gd name="adj" fmla="val 11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Где находиться?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>
            <a:hlinkClick r:id="" action="ppaction://macro?name=DragandDrop"/>
          </p:cNvPr>
          <p:cNvSpPr/>
          <p:nvPr/>
        </p:nvSpPr>
        <p:spPr>
          <a:xfrm>
            <a:off x="6429388" y="3143248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огне стоит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3286124"/>
            <a:ext cx="271464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вода бурлит</a:t>
            </a:r>
          </a:p>
        </p:txBody>
      </p:sp>
      <p:sp>
        <p:nvSpPr>
          <p:cNvPr id="8" name="Скругленный прямоугольник 7">
            <a:hlinkClick r:id="" action="ppaction://macro?name=DragandDrop"/>
          </p:cNvPr>
          <p:cNvSpPr/>
          <p:nvPr/>
        </p:nvSpPr>
        <p:spPr>
          <a:xfrm>
            <a:off x="3357554" y="1420650"/>
            <a:ext cx="264320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воду кипятит</a:t>
            </a:r>
          </a:p>
        </p:txBody>
      </p:sp>
      <p:sp>
        <p:nvSpPr>
          <p:cNvPr id="9" name="Скругленный прямоугольник 8">
            <a:hlinkClick r:id="" action="ppaction://macro?name=DragandDrop"/>
          </p:cNvPr>
          <p:cNvSpPr/>
          <p:nvPr/>
        </p:nvSpPr>
        <p:spPr>
          <a:xfrm>
            <a:off x="3143240" y="2357430"/>
            <a:ext cx="292895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чаем нас поит</a:t>
            </a:r>
          </a:p>
        </p:txBody>
      </p:sp>
      <p:sp>
        <p:nvSpPr>
          <p:cNvPr id="10" name="Скругленный прямоугольник 9">
            <a:hlinkClick r:id="" action="ppaction://macro?name=DragandDrop"/>
          </p:cNvPr>
          <p:cNvSpPr/>
          <p:nvPr/>
        </p:nvSpPr>
        <p:spPr>
          <a:xfrm>
            <a:off x="6357950" y="235743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вода кипит </a:t>
            </a:r>
          </a:p>
        </p:txBody>
      </p:sp>
      <p:sp>
        <p:nvSpPr>
          <p:cNvPr id="11" name="Скругленный прямоугольник 10">
            <a:hlinkClick r:id="" action="ppaction://macro?name=DragandDrop"/>
          </p:cNvPr>
          <p:cNvSpPr/>
          <p:nvPr/>
        </p:nvSpPr>
        <p:spPr>
          <a:xfrm>
            <a:off x="6500826" y="1357298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пар валит</a:t>
            </a:r>
          </a:p>
        </p:txBody>
      </p:sp>
      <p:sp>
        <p:nvSpPr>
          <p:cNvPr id="12" name="Скругленный прямоугольник 11">
            <a:hlinkClick r:id="" action="ppaction://macro?name=DragandDrop"/>
          </p:cNvPr>
          <p:cNvSpPr/>
          <p:nvPr/>
        </p:nvSpPr>
        <p:spPr>
          <a:xfrm>
            <a:off x="6429388" y="407194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столе</a:t>
            </a:r>
          </a:p>
        </p:txBody>
      </p:sp>
      <p:sp>
        <p:nvSpPr>
          <p:cNvPr id="13" name="Скругленный прямоугольник 12">
            <a:hlinkClick r:id="" action="ppaction://macro?name=DragandDrop"/>
          </p:cNvPr>
          <p:cNvSpPr/>
          <p:nvPr/>
        </p:nvSpPr>
        <p:spPr>
          <a:xfrm>
            <a:off x="6429388" y="5072074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 плите</a:t>
            </a:r>
          </a:p>
        </p:txBody>
      </p:sp>
      <p:sp>
        <p:nvSpPr>
          <p:cNvPr id="14" name="Скругленный прямоугольник 13">
            <a:hlinkClick r:id="" action="ppaction://macro?name=DragandDrop"/>
          </p:cNvPr>
          <p:cNvSpPr/>
          <p:nvPr/>
        </p:nvSpPr>
        <p:spPr>
          <a:xfrm>
            <a:off x="357158" y="3786190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крышкой</a:t>
            </a:r>
          </a:p>
        </p:txBody>
      </p:sp>
      <p:sp>
        <p:nvSpPr>
          <p:cNvPr id="15" name="Скругленный прямоугольник 14">
            <a:hlinkClick r:id="" action="ppaction://macro?name=DragandDrop"/>
          </p:cNvPr>
          <p:cNvSpPr/>
          <p:nvPr/>
        </p:nvSpPr>
        <p:spPr>
          <a:xfrm>
            <a:off x="357158" y="2857496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ручкой</a:t>
            </a:r>
          </a:p>
        </p:txBody>
      </p:sp>
      <p:sp>
        <p:nvSpPr>
          <p:cNvPr id="16" name="Скругленный прямоугольник 15">
            <a:hlinkClick r:id="" action="ppaction://macro?name=DragandDrop"/>
          </p:cNvPr>
          <p:cNvSpPr/>
          <p:nvPr/>
        </p:nvSpPr>
        <p:spPr>
          <a:xfrm>
            <a:off x="285720" y="1857364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носиком</a:t>
            </a:r>
          </a:p>
        </p:txBody>
      </p:sp>
      <p:sp>
        <p:nvSpPr>
          <p:cNvPr id="17" name="Скругленный прямоугольник 16">
            <a:hlinkClick r:id="" action="ppaction://macro?name=DragandDrop"/>
          </p:cNvPr>
          <p:cNvSpPr/>
          <p:nvPr/>
        </p:nvSpPr>
        <p:spPr>
          <a:xfrm>
            <a:off x="285720" y="928670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круглый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>
            <a:hlinkClick r:id="" action="ppaction://macro?name=DragandDrop"/>
          </p:cNvPr>
          <p:cNvSpPr/>
          <p:nvPr/>
        </p:nvSpPr>
        <p:spPr>
          <a:xfrm>
            <a:off x="3714744" y="285728"/>
            <a:ext cx="300039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Слон в беретке</a:t>
            </a:r>
          </a:p>
        </p:txBody>
      </p:sp>
      <p:sp>
        <p:nvSpPr>
          <p:cNvPr id="19" name="Стрелка вправо 18">
            <a:hlinkClick r:id="" action="ppaction://hlinkshowjump?jump=nextslide"/>
          </p:cNvPr>
          <p:cNvSpPr/>
          <p:nvPr/>
        </p:nvSpPr>
        <p:spPr>
          <a:xfrm>
            <a:off x="7286644" y="6215082"/>
            <a:ext cx="1500198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282" y="142852"/>
            <a:ext cx="3071834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Перетащи прямоугольники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100506" y="1714488"/>
            <a:ext cx="504349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плите пузатый слон</a:t>
            </a:r>
          </a:p>
          <a:p>
            <a:pPr>
              <a:buNone/>
            </a:pPr>
            <a:r>
              <a:rPr lang="ru-RU" dirty="0" smtClean="0"/>
              <a:t>Хочет сделать нам поклон.</a:t>
            </a:r>
          </a:p>
          <a:p>
            <a:pPr>
              <a:buNone/>
            </a:pPr>
            <a:r>
              <a:rPr lang="ru-RU" dirty="0" smtClean="0"/>
              <a:t>В нём кипит водица,</a:t>
            </a:r>
          </a:p>
          <a:p>
            <a:pPr>
              <a:buNone/>
            </a:pPr>
            <a:r>
              <a:rPr lang="ru-RU" dirty="0" smtClean="0"/>
              <a:t>Как бы нам напиться?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6" descr="stellar_chainik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34" y="2000240"/>
            <a:ext cx="3544820" cy="3872716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загадки об этих цветах и ягодах?</a:t>
            </a:r>
            <a:endParaRPr lang="ru-RU" dirty="0"/>
          </a:p>
        </p:txBody>
      </p:sp>
      <p:pic>
        <p:nvPicPr>
          <p:cNvPr id="5" name="Содержимое 4" descr="146557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928802"/>
            <a:ext cx="4356212" cy="3872189"/>
          </a:xfrm>
        </p:spPr>
      </p:pic>
      <p:pic>
        <p:nvPicPr>
          <p:cNvPr id="6" name="Содержимое 5" descr="66283671_19a8ed61afd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2066" y="1643050"/>
            <a:ext cx="3847069" cy="4525963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389</Words>
  <Application>Microsoft Office PowerPoint</Application>
  <PresentationFormat>Экран (4:3)</PresentationFormat>
  <Paragraphs>110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Как сочинить загадку</vt:lpstr>
      <vt:lpstr>Загадки</vt:lpstr>
      <vt:lpstr>Жанровые особенности загадки</vt:lpstr>
      <vt:lpstr>Какие бывают загадки?</vt:lpstr>
      <vt:lpstr>На что похож?</vt:lpstr>
      <vt:lpstr>Слайд 6</vt:lpstr>
      <vt:lpstr>Слайд 7</vt:lpstr>
      <vt:lpstr>Проверь себя:</vt:lpstr>
      <vt:lpstr>Составь загадки об этих цветах и ягодах?</vt:lpstr>
      <vt:lpstr>На что похожи? Какие? Что делают? </vt:lpstr>
      <vt:lpstr>Слайд 11</vt:lpstr>
      <vt:lpstr>Проверь себя:</vt:lpstr>
      <vt:lpstr>Опора  (для загадки, построенной на отрицательном сравнении похожих предметов</vt:lpstr>
      <vt:lpstr>Слайд 14</vt:lpstr>
      <vt:lpstr>Попробуй составить загадку сам.</vt:lpstr>
      <vt:lpstr>Проверь себя: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Sony</cp:lastModifiedBy>
  <cp:revision>32</cp:revision>
  <dcterms:created xsi:type="dcterms:W3CDTF">2010-04-23T03:00:43Z</dcterms:created>
  <dcterms:modified xsi:type="dcterms:W3CDTF">2012-03-04T19:07:09Z</dcterms:modified>
</cp:coreProperties>
</file>