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2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60724-390B-4BA2-A766-94C5E3A175F7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98702-CC26-41D9-9DBC-0FD7AAB66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- путешествие в страну «Веселая математика»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Подготовила учитель начальных классов</a:t>
            </a:r>
          </a:p>
          <a:p>
            <a:r>
              <a:rPr lang="ru-RU" sz="2000" dirty="0" smtClean="0"/>
              <a:t>Герман Светлана Александровна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Четвёртый лишний</a:t>
            </a:r>
            <a:br>
              <a:rPr lang="ru-RU" dirty="0" smtClean="0"/>
            </a:br>
            <a:r>
              <a:rPr lang="ru-RU" dirty="0" smtClean="0"/>
              <a:t>Какое число лишние?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900" dirty="0" smtClean="0"/>
              <a:t>   7,2,10,5</a:t>
            </a:r>
            <a:endParaRPr lang="ru-RU" sz="12900" dirty="0"/>
          </a:p>
        </p:txBody>
      </p:sp>
      <p:sp>
        <p:nvSpPr>
          <p:cNvPr id="6" name="Овал 5"/>
          <p:cNvSpPr/>
          <p:nvPr/>
        </p:nvSpPr>
        <p:spPr>
          <a:xfrm>
            <a:off x="4114800" y="4419600"/>
            <a:ext cx="2057400" cy="2133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8575E-6 L -0.00833 -0.355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Поставьте знаки «+» или «-»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10...1=9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  <a:r>
              <a:rPr lang="ru-RU" sz="3600" dirty="0" smtClean="0">
                <a:solidFill>
                  <a:srgbClr val="FF0000"/>
                </a:solidFill>
              </a:rPr>
              <a:t>-</a:t>
            </a:r>
          </a:p>
          <a:p>
            <a:pPr>
              <a:buNone/>
            </a:pPr>
            <a:r>
              <a:rPr lang="ru-RU" dirty="0" smtClean="0"/>
              <a:t>5...3=8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 +</a:t>
            </a:r>
          </a:p>
          <a:p>
            <a:pPr>
              <a:buNone/>
            </a:pPr>
            <a:r>
              <a:rPr lang="ru-RU" dirty="0" smtClean="0"/>
              <a:t>10...2=12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dirty="0" smtClean="0">
                <a:solidFill>
                  <a:srgbClr val="FF0000"/>
                </a:solidFill>
              </a:rPr>
              <a:t>+</a:t>
            </a:r>
          </a:p>
          <a:p>
            <a:pPr>
              <a:buNone/>
            </a:pPr>
            <a:r>
              <a:rPr lang="ru-RU" dirty="0" smtClean="0"/>
              <a:t>15...5=10</a:t>
            </a:r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sz="3600" dirty="0" smtClean="0">
                <a:solidFill>
                  <a:srgbClr val="FF0000"/>
                </a:solidFill>
              </a:rPr>
              <a:t>-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Анечка\Рабочий стол\0_2813b_494daafa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4880" y="1143000"/>
            <a:ext cx="438912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666 -0.09991 " pathEditMode="relative" ptsTypes="A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666 -0.08881 " pathEditMode="relative" ptsTypes="AA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5 -0.09991 " pathEditMode="relative" ptsTypes="AA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834 -0.11101 " pathEditMode="relative" ptsTypes="AA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Телеграмма!!!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b="1" i="1" dirty="0" smtClean="0"/>
              <a:t>Приехать в гости не могу, сильно болею. Нужно лекарство. Ребята, срочно решите задачу!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Госпожа задача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5123" name="Picture 3" descr="C:\Documents and Settings\Анечка\Рабочий стол\4186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581400"/>
            <a:ext cx="40386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Еж спросил ежа, соседа: </a:t>
            </a:r>
            <a:br>
              <a:rPr lang="ru-RU" dirty="0" smtClean="0"/>
            </a:br>
            <a:r>
              <a:rPr lang="ru-RU" dirty="0" smtClean="0"/>
              <a:t>– Ты откуда, непоседа? </a:t>
            </a:r>
            <a:br>
              <a:rPr lang="ru-RU" dirty="0" smtClean="0"/>
            </a:br>
            <a:r>
              <a:rPr lang="ru-RU" dirty="0" smtClean="0"/>
              <a:t>– Запасаюсь я к зиме. </a:t>
            </a:r>
            <a:br>
              <a:rPr lang="ru-RU" dirty="0" smtClean="0"/>
            </a:br>
            <a:r>
              <a:rPr lang="ru-RU" dirty="0" smtClean="0"/>
              <a:t>Видишь яблоки на мне. </a:t>
            </a:r>
            <a:br>
              <a:rPr lang="ru-RU" dirty="0" smtClean="0"/>
            </a:br>
            <a:r>
              <a:rPr lang="ru-RU" dirty="0" smtClean="0"/>
              <a:t>Много яблочек в лесу. </a:t>
            </a:r>
            <a:br>
              <a:rPr lang="ru-RU" dirty="0" smtClean="0"/>
            </a:br>
            <a:r>
              <a:rPr lang="ru-RU" dirty="0" smtClean="0"/>
              <a:t>6 принес да 4 несу.</a:t>
            </a:r>
            <a:br>
              <a:rPr lang="ru-RU" dirty="0" smtClean="0"/>
            </a:br>
            <a:r>
              <a:rPr lang="ru-RU" dirty="0" smtClean="0"/>
              <a:t>Призадумался сосед: </a:t>
            </a:r>
            <a:br>
              <a:rPr lang="ru-RU" dirty="0" smtClean="0"/>
            </a:br>
            <a:r>
              <a:rPr lang="ru-RU" dirty="0" smtClean="0"/>
              <a:t>“Это мало или нет?”</a:t>
            </a:r>
            <a:br>
              <a:rPr lang="ru-RU" dirty="0" smtClean="0"/>
            </a:br>
            <a:r>
              <a:rPr lang="ru-RU" dirty="0" smtClean="0"/>
              <a:t>Знаете ли вы ответ? </a:t>
            </a:r>
            <a:endParaRPr lang="ru-RU" dirty="0"/>
          </a:p>
        </p:txBody>
      </p:sp>
      <p:pic>
        <p:nvPicPr>
          <p:cNvPr id="2051" name="Picture 3" descr="C:\Documents and Settings\Анечка\Рабочий стол\NF79BBF388BC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600200"/>
            <a:ext cx="3797438" cy="479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 серой цапле на </a:t>
            </a:r>
            <a:r>
              <a:rPr lang="ru-RU" dirty="0" smtClean="0"/>
              <a:t>урок</a:t>
            </a:r>
            <a:br>
              <a:rPr lang="ru-RU" dirty="0" smtClean="0"/>
            </a:br>
            <a:r>
              <a:rPr lang="ru-RU" dirty="0" smtClean="0"/>
              <a:t>Прилетело пятнадцать </a:t>
            </a:r>
            <a:r>
              <a:rPr lang="ru-RU" dirty="0" smtClean="0"/>
              <a:t>сорок,</a:t>
            </a:r>
            <a:br>
              <a:rPr lang="ru-RU" dirty="0" smtClean="0"/>
            </a:br>
            <a:r>
              <a:rPr lang="ru-RU" dirty="0" smtClean="0"/>
              <a:t>А из них лишь три сороки</a:t>
            </a:r>
            <a:br>
              <a:rPr lang="ru-RU" dirty="0" smtClean="0"/>
            </a:br>
            <a:r>
              <a:rPr lang="ru-RU" dirty="0" smtClean="0"/>
              <a:t>Приготовили уроки.</a:t>
            </a:r>
            <a:br>
              <a:rPr lang="ru-RU" dirty="0" smtClean="0"/>
            </a:br>
            <a:r>
              <a:rPr lang="ru-RU" dirty="0" smtClean="0"/>
              <a:t>Сколько лодырей - сорок</a:t>
            </a:r>
            <a:br>
              <a:rPr lang="ru-RU" dirty="0" smtClean="0"/>
            </a:br>
            <a:r>
              <a:rPr lang="ru-RU" dirty="0" smtClean="0"/>
              <a:t>Прилетело на урок? </a:t>
            </a:r>
            <a:endParaRPr lang="ru-RU" dirty="0"/>
          </a:p>
        </p:txBody>
      </p:sp>
      <p:pic>
        <p:nvPicPr>
          <p:cNvPr id="3074" name="Picture 2" descr="C:\Documents and Settings\Анечка\Рабочий стол\58-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219200"/>
            <a:ext cx="34290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геометрические фигуры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676400"/>
            <a:ext cx="1981200" cy="1600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81400" y="1600200"/>
            <a:ext cx="1981200" cy="1676400"/>
          </a:xfrm>
          <a:prstGeom prst="triangl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48400" y="1600200"/>
            <a:ext cx="1905000" cy="1676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43200" y="4343400"/>
            <a:ext cx="3810000" cy="16764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Сделайте из геометрических фигур следующие предметы: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324600" y="4419600"/>
            <a:ext cx="2438400" cy="16764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67400" y="5334000"/>
            <a:ext cx="16002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96200" y="5867400"/>
            <a:ext cx="11430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066800" y="457200"/>
            <a:ext cx="1828800" cy="1752600"/>
          </a:xfrm>
          <a:prstGeom prst="triangl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85800" y="2057400"/>
            <a:ext cx="2590800" cy="2286000"/>
          </a:xfrm>
          <a:prstGeom prst="triangl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81000" y="4114800"/>
            <a:ext cx="3124200" cy="2514600"/>
          </a:xfrm>
          <a:prstGeom prst="triangl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34000" y="914400"/>
            <a:ext cx="11430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77000" y="914400"/>
            <a:ext cx="10668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467600" y="914400"/>
            <a:ext cx="10668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943600" y="1905000"/>
            <a:ext cx="8382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010400" y="1905000"/>
            <a:ext cx="8382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62800" y="228600"/>
            <a:ext cx="7620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562600" y="457200"/>
            <a:ext cx="914400" cy="4572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5752306" y="5295900"/>
            <a:ext cx="1753394" cy="794"/>
          </a:xfrm>
          <a:prstGeom prst="line">
            <a:avLst/>
          </a:prstGeom>
          <a:ln w="34925">
            <a:solidFill>
              <a:srgbClr val="00B050"/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400800" y="4038600"/>
            <a:ext cx="5334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4837505">
            <a:off x="6490012" y="3495842"/>
            <a:ext cx="647092" cy="4209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21325442">
            <a:off x="5730761" y="3758942"/>
            <a:ext cx="647092" cy="4209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8763181">
            <a:off x="6996583" y="4031003"/>
            <a:ext cx="647092" cy="4209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5214690">
            <a:off x="6685847" y="4619750"/>
            <a:ext cx="647092" cy="4209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9264161">
            <a:off x="5926574" y="4538729"/>
            <a:ext cx="647092" cy="4209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2639744">
            <a:off x="5701498" y="5589483"/>
            <a:ext cx="833129" cy="47429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9008663">
            <a:off x="6692170" y="5586098"/>
            <a:ext cx="833129" cy="47429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781800" cy="2895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54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Спасибо за урок!</a:t>
            </a:r>
            <a:endParaRPr lang="ru-RU" sz="54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  <p:pic>
        <p:nvPicPr>
          <p:cNvPr id="1027" name="Picture 3" descr="C:\Documents and Settings\Анечка\Рабочий стол\532258041203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574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4267200" cy="17526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Математика –  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Царица    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наук.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Анечка\Рабочий стол\феи\3a5388804fa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621981" y="273050"/>
            <a:ext cx="3017887" cy="5853113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429000" cy="37338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люс 5"/>
          <p:cNvSpPr/>
          <p:nvPr/>
        </p:nvSpPr>
        <p:spPr>
          <a:xfrm>
            <a:off x="609600" y="2590800"/>
            <a:ext cx="6858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1981200" y="2743200"/>
            <a:ext cx="1295400" cy="457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381000" y="3733800"/>
            <a:ext cx="1219200" cy="990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еление 8"/>
          <p:cNvSpPr/>
          <p:nvPr/>
        </p:nvSpPr>
        <p:spPr>
          <a:xfrm>
            <a:off x="1828800" y="3886200"/>
            <a:ext cx="1600200" cy="6858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381000" y="5486400"/>
            <a:ext cx="1295400" cy="990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е равно 10"/>
          <p:cNvSpPr/>
          <p:nvPr/>
        </p:nvSpPr>
        <p:spPr>
          <a:xfrm>
            <a:off x="1905000" y="5486400"/>
            <a:ext cx="1676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Исчезнувшие цифры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3581400"/>
          </a:xfrm>
        </p:spPr>
        <p:txBody>
          <a:bodyPr>
            <a:normAutofit fontScale="62500" lnSpcReduction="2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1, 2,...,4,...,6,7,...,...,10   </a:t>
            </a:r>
          </a:p>
          <a:p>
            <a:r>
              <a:rPr lang="ru-RU" sz="7200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ru-RU" sz="7200" b="1" dirty="0" smtClean="0">
                <a:solidFill>
                  <a:srgbClr val="FF0000"/>
                </a:solidFill>
              </a:rPr>
              <a:t>3 </a:t>
            </a:r>
          </a:p>
          <a:p>
            <a:r>
              <a:rPr lang="ru-RU" sz="7200" b="1" dirty="0" smtClean="0">
                <a:solidFill>
                  <a:srgbClr val="FF0000"/>
                </a:solidFill>
              </a:rPr>
              <a:t>8</a:t>
            </a:r>
          </a:p>
          <a:p>
            <a:r>
              <a:rPr lang="ru-RU" sz="7200" b="1" dirty="0" smtClean="0">
                <a:solidFill>
                  <a:srgbClr val="FF0000"/>
                </a:solidFill>
              </a:rPr>
              <a:t>5 </a:t>
            </a:r>
          </a:p>
        </p:txBody>
      </p:sp>
      <p:pic>
        <p:nvPicPr>
          <p:cNvPr id="6146" name="Picture 2" descr="C:\Documents and Settings\Анечка\Рабочий стол\ReadingManiac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3657600"/>
            <a:ext cx="3962400" cy="2974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0.00786 L -0.17239 -0.214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833 -0.41074 " pathEditMode="relative" ptsTypes="AA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834 -0.29972 " pathEditMode="relative" ptsTypes="AA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0.00324 L 0.19306 -0.1031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соседей чисел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9600" dirty="0" smtClean="0"/>
              <a:t>             </a:t>
            </a:r>
            <a:r>
              <a:rPr lang="ru-RU" sz="15000" dirty="0" smtClean="0"/>
              <a:t>5</a:t>
            </a:r>
            <a:endParaRPr lang="ru-RU" sz="15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5000" dirty="0" smtClean="0">
                <a:solidFill>
                  <a:srgbClr val="FF0000"/>
                </a:solidFill>
              </a:rPr>
              <a:t> 4            6</a:t>
            </a:r>
            <a:endParaRPr lang="ru-RU" sz="1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300" dirty="0" smtClean="0">
                <a:solidFill>
                  <a:srgbClr val="FF0000"/>
                </a:solidFill>
              </a:rPr>
              <a:t>        </a:t>
            </a:r>
            <a:r>
              <a:rPr lang="ru-RU" sz="25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</a:p>
          <a:p>
            <a:pPr>
              <a:buNone/>
            </a:pPr>
            <a:r>
              <a:rPr lang="ru-RU" sz="25300" dirty="0" smtClean="0">
                <a:solidFill>
                  <a:srgbClr val="FF0000"/>
                </a:solidFill>
              </a:rPr>
              <a:t> 8            10</a:t>
            </a:r>
            <a:endParaRPr lang="ru-RU" sz="25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3900" dirty="0" smtClean="0"/>
              <a:t>        11</a:t>
            </a:r>
          </a:p>
          <a:p>
            <a:pPr>
              <a:buNone/>
            </a:pPr>
            <a:r>
              <a:rPr lang="ru-RU" sz="13900" dirty="0" smtClean="0">
                <a:solidFill>
                  <a:srgbClr val="FF0000"/>
                </a:solidFill>
              </a:rPr>
              <a:t> 12         13</a:t>
            </a:r>
            <a:endParaRPr lang="ru-RU" sz="13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39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3900" dirty="0" smtClean="0">
                <a:solidFill>
                  <a:schemeClr val="bg2">
                    <a:lumMod val="10000"/>
                  </a:schemeClr>
                </a:solidFill>
              </a:rPr>
              <a:t>       15</a:t>
            </a:r>
          </a:p>
          <a:p>
            <a:pPr>
              <a:buNone/>
            </a:pPr>
            <a:r>
              <a:rPr lang="ru-RU" sz="13900" dirty="0" smtClean="0">
                <a:solidFill>
                  <a:srgbClr val="FF0000"/>
                </a:solidFill>
              </a:rPr>
              <a:t>14           16</a:t>
            </a:r>
            <a:endParaRPr lang="ru-RU" sz="13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3900" dirty="0" smtClean="0"/>
              <a:t>       19</a:t>
            </a:r>
          </a:p>
          <a:p>
            <a:pPr>
              <a:buNone/>
            </a:pPr>
            <a:r>
              <a:rPr lang="ru-RU" sz="13900" dirty="0" smtClean="0">
                <a:solidFill>
                  <a:srgbClr val="FF0000"/>
                </a:solidFill>
              </a:rPr>
              <a:t>18           20</a:t>
            </a:r>
            <a:endParaRPr lang="ru-RU" sz="13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3900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ru-RU" sz="13900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</a:p>
          <a:p>
            <a:pPr>
              <a:buNone/>
            </a:pPr>
            <a:r>
              <a:rPr lang="ru-RU" sz="13900" dirty="0" smtClean="0">
                <a:solidFill>
                  <a:srgbClr val="FF0000"/>
                </a:solidFill>
              </a:rPr>
              <a:t>9             11</a:t>
            </a:r>
            <a:endParaRPr lang="ru-RU" sz="13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145</Words>
  <PresentationFormat>Экран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Урок - путешествие в страну «Веселая математика»</vt:lpstr>
      <vt:lpstr>Математика –          Царица                        наук.</vt:lpstr>
      <vt:lpstr>Исчезнувшие цифры</vt:lpstr>
      <vt:lpstr>Назовите соседей чисел</vt:lpstr>
      <vt:lpstr>Слайд 5</vt:lpstr>
      <vt:lpstr>Слайд 6</vt:lpstr>
      <vt:lpstr>Слайд 7</vt:lpstr>
      <vt:lpstr>Слайд 8</vt:lpstr>
      <vt:lpstr>Слайд 9</vt:lpstr>
      <vt:lpstr>Четвёртый лишний Какое число лишние?</vt:lpstr>
      <vt:lpstr>Поставьте знаки «+» или «-»</vt:lpstr>
      <vt:lpstr>Телеграмма!!!</vt:lpstr>
      <vt:lpstr>Задача!</vt:lpstr>
      <vt:lpstr>Задача!</vt:lpstr>
      <vt:lpstr>Назовите геометрические фигуры 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путествие в страну «Веселая математика»</dc:title>
  <cp:lastModifiedBy>Анечка</cp:lastModifiedBy>
  <cp:revision>11</cp:revision>
  <dcterms:modified xsi:type="dcterms:W3CDTF">2013-01-22T15:32:38Z</dcterms:modified>
</cp:coreProperties>
</file>