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67" r:id="rId15"/>
    <p:sldId id="268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00"/>
    <a:srgbClr val="00CC00"/>
    <a:srgbClr val="D5FF5D"/>
    <a:srgbClr val="292929"/>
    <a:srgbClr val="C1EFFF"/>
    <a:srgbClr val="CC66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3A7C-118F-4909-9D95-E3D7AF907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96EA-1993-4E47-9468-CCC61307B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EFAA6-0EBD-46EF-962E-B75BAEC79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D607F-3A26-4576-8546-C305FF919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282E-5B1E-4197-8CD3-E743ECD32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0F85-0343-4A4A-A344-431EA3D9F6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73A5-8C12-49BB-8CC0-F522E73C4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B69C-0606-44F4-B001-237517542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D338-BD2C-41FF-88AA-3D7B842E95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8C11-B938-4D92-98A8-360B7B360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645E7-0A9D-467B-BDA6-C6EACD514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89232-7316-4096-AEA2-35B11391FA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80552" y="2967335"/>
            <a:ext cx="7582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опасности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Если ты почувствовал</a:t>
            </a:r>
            <a:br>
              <a:rPr lang="ru-RU" sz="4000">
                <a:solidFill>
                  <a:srgbClr val="333399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732463"/>
            <a:ext cx="8229600" cy="649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Сразу скажи об этом взрослым.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6250" y="5516563"/>
            <a:ext cx="8188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Если взрослых нет дома, выключи  кон-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форки и перекрой газовый кран.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341438"/>
            <a:ext cx="7177087" cy="4056062"/>
          </a:xfrm>
          <a:prstGeom prst="rect">
            <a:avLst/>
          </a:prstGeo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39750" y="5530850"/>
            <a:ext cx="7602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Открой окно на кухне, окно в комнате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 балконную дверь.</a:t>
            </a:r>
          </a:p>
        </p:txBody>
      </p:sp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27088" y="5516563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Не включай свет и электроприборы.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Не зажигай спички и свечи.</a:t>
            </a:r>
          </a:p>
        </p:txBody>
      </p:sp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971550" y="1989138"/>
            <a:ext cx="7389813" cy="4640262"/>
            <a:chOff x="839" y="1071"/>
            <a:chExt cx="4655" cy="2923"/>
          </a:xfrm>
        </p:grpSpPr>
        <p:sp>
          <p:nvSpPr>
            <p:cNvPr id="19475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32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4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32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19479" name="Picture 23" descr="4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3575" y="47625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0"/>
            <a:ext cx="1709738" cy="310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70" grpId="0"/>
      <p:bldP spid="19470" grpId="1"/>
      <p:bldP spid="19472" grpId="0"/>
      <p:bldP spid="19472" grpId="1"/>
      <p:bldP spid="19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Опасность четвёртая.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63713" y="1125538"/>
            <a:ext cx="5627687" cy="4525962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Если не больны вы,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В таблетках – только вред!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Глотать их без причины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Нужды, поверьте, нет!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Ведь отравиться можно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И даже умереть!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Так будьте осторожней 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92150"/>
            <a:ext cx="1871663" cy="1817688"/>
          </a:xfrm>
          <a:prstGeom prst="rect">
            <a:avLst/>
          </a:prstGeom>
          <a:noFill/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25538"/>
            <a:ext cx="2171700" cy="2232025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27313" y="2420938"/>
            <a:ext cx="3911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3200">
                <a:solidFill>
                  <a:srgbClr val="0000CC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276600" y="1916113"/>
            <a:ext cx="2592388" cy="24495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5373688"/>
            <a:ext cx="3822700" cy="1296987"/>
          </a:xfrm>
          <a:prstGeom prst="rect">
            <a:avLst/>
          </a:prstGeom>
          <a:noFill/>
        </p:spPr>
      </p:pic>
      <p:pic>
        <p:nvPicPr>
          <p:cNvPr id="21517" name="Picture 13" descr="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</p:spPr>
      </p:pic>
      <p:pic>
        <p:nvPicPr>
          <p:cNvPr id="21518" name="Picture 14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573463"/>
            <a:ext cx="915987" cy="2565400"/>
          </a:xfrm>
          <a:prstGeom prst="rect">
            <a:avLst/>
          </a:prstGeom>
          <a:noFill/>
        </p:spPr>
      </p:pic>
      <p:pic>
        <p:nvPicPr>
          <p:cNvPr id="21520" name="Picture 16" descr="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397125" y="2205038"/>
            <a:ext cx="4622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Химикаты- это яд, 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И не только для ребят.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Аккуратней надо быть,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Чтоб себя не отравить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  <p:bldP spid="21508" grpId="1" uiExpand="1" build="p"/>
      <p:bldP spid="21511" grpId="0"/>
      <p:bldP spid="21511" grpId="1"/>
      <p:bldP spid="21512" grpId="0" animBg="1"/>
      <p:bldP spid="21512" grpId="1" animBg="1"/>
      <p:bldP spid="21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Опасность пятая.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59113" y="1341438"/>
            <a:ext cx="5597525" cy="4029075"/>
          </a:xfrm>
          <a:prstGeom prst="rect">
            <a:avLst/>
          </a:prstGeom>
          <a:solidFill>
            <a:srgbClr val="D5FF5D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Я из дома на порог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Лишь один шагнул шажок,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Дверь закрылась за спиной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Нет пути передо мной.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Я и дома - и не дома,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Между небом и землей, 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Отгадайте-ка, друзья,</a:t>
            </a:r>
          </a:p>
          <a:p>
            <a:pPr algn="ctr"/>
            <a:r>
              <a:rPr lang="ru-RU" sz="3200">
                <a:solidFill>
                  <a:srgbClr val="292929"/>
                </a:solidFill>
                <a:latin typeface="Comic Sans MS" pitchFamily="66" charset="0"/>
              </a:rPr>
              <a:t>Где же я?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44038" name="Picture 6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644900"/>
            <a:ext cx="3094038" cy="2417763"/>
          </a:xfrm>
          <a:prstGeom prst="rect">
            <a:avLst/>
          </a:prstGeom>
          <a:noFill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95513" y="333375"/>
            <a:ext cx="470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333399"/>
                </a:solidFill>
                <a:latin typeface="Comic Sans MS" pitchFamily="66" charset="0"/>
              </a:rPr>
              <a:t>Отгадай загадку.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59338" y="5513388"/>
            <a:ext cx="290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НА БАЛКОНЕ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  <p:bldP spid="44036" grpId="0" animBg="1"/>
      <p:bldP spid="44039" grpId="0"/>
      <p:bldP spid="44040" grpId="0"/>
      <p:bldP spid="440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365625"/>
            <a:ext cx="8229600" cy="2232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	Рассмотрите иллюстрацию на следующем слайде и обсудите, почему в комнату Серёжи страшно войти.</a:t>
            </a:r>
          </a:p>
        </p:txBody>
      </p:sp>
      <p:pic>
        <p:nvPicPr>
          <p:cNvPr id="41988" name="Picture 4" descr="jc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341438"/>
            <a:ext cx="4681538" cy="286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endParaRPr lang="ru-RU"/>
          </a:p>
        </p:txBody>
      </p:sp>
      <p:pic>
        <p:nvPicPr>
          <p:cNvPr id="23556" name="Picture 4" descr=";k;k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25604" name="Picture 4" descr="Копия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33399"/>
                </a:solidFill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59632" y="126876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Жизнь — это то, что люди больше всего стремятся сохранить и меньше всего берегут. (автор: Лабрюйер Ж.)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Составь пословицу.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29275"/>
            <a:ext cx="8229600" cy="1112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33CC"/>
                </a:solidFill>
                <a:latin typeface="Comic Sans MS" pitchFamily="66" charset="0"/>
              </a:rPr>
              <a:t>Как ты понимаешь эту пословицу?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5650" y="1989138"/>
            <a:ext cx="7432675" cy="2952750"/>
            <a:chOff x="476" y="1253"/>
            <a:chExt cx="4682" cy="186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4241" y="2647"/>
              <a:ext cx="917" cy="46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>
                  <a:latin typeface="Comic Sans MS" pitchFamily="66" charset="0"/>
                </a:rPr>
                <a:t>МОЙ</a:t>
              </a: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884" y="1253"/>
              <a:ext cx="924" cy="466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>
                  <a:latin typeface="Comic Sans MS" pitchFamily="66" charset="0"/>
                </a:rPr>
                <a:t>ДОМ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195" y="1253"/>
              <a:ext cx="879" cy="46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>
                  <a:latin typeface="Comic Sans MS" pitchFamily="66" charset="0"/>
                </a:rPr>
                <a:t>МОЯ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76" y="2614"/>
              <a:ext cx="1860" cy="466"/>
            </a:xfrm>
            <a:prstGeom prst="rect">
              <a:avLst/>
            </a:prstGeom>
            <a:solidFill>
              <a:srgbClr val="00FF99"/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>
                  <a:latin typeface="Comic Sans MS" pitchFamily="66" charset="0"/>
                </a:rPr>
                <a:t>КРЕПОСТЬ</a:t>
              </a:r>
            </a:p>
          </p:txBody>
        </p:sp>
      </p:grpSp>
      <p:pic>
        <p:nvPicPr>
          <p:cNvPr id="3080" name="Picture 8" descr="Копия 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8775"/>
            <a:ext cx="1987550" cy="3600450"/>
          </a:xfrm>
          <a:prstGeom prst="rect">
            <a:avLst/>
          </a:prstGeom>
          <a:noFill/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928688" y="620713"/>
            <a:ext cx="73152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Мой дом - моя крепость.</a:t>
            </a:r>
          </a:p>
        </p:txBody>
      </p:sp>
      <p:pic>
        <p:nvPicPr>
          <p:cNvPr id="3085" name="Picture 13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89138"/>
            <a:ext cx="3443288" cy="3284537"/>
          </a:xfrm>
          <a:prstGeom prst="rect">
            <a:avLst/>
          </a:prstGeom>
          <a:noFill/>
        </p:spPr>
      </p:pic>
      <p:pic>
        <p:nvPicPr>
          <p:cNvPr id="3086" name="Picture 14" descr="Копия 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773238"/>
            <a:ext cx="1990725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97475"/>
            <a:ext cx="8229600" cy="15446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	Могут ли вас дома подстерегать опасности? Если да, то какие?</a:t>
            </a:r>
          </a:p>
        </p:txBody>
      </p:sp>
      <p:pic>
        <p:nvPicPr>
          <p:cNvPr id="5124" name="Picture 4" descr="jc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0213"/>
            <a:ext cx="5113337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</p:spPr>
      </p:pic>
      <p:pic>
        <p:nvPicPr>
          <p:cNvPr id="7188" name="Picture 20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844675"/>
            <a:ext cx="4106862" cy="3209925"/>
          </a:xfrm>
          <a:prstGeom prst="rect">
            <a:avLst/>
          </a:prstGeom>
          <a:noFill/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979613" y="1989138"/>
            <a:ext cx="5145087" cy="2079625"/>
          </a:xfrm>
          <a:prstGeom prst="rect">
            <a:avLst/>
          </a:prstGeom>
          <a:solidFill>
            <a:srgbClr val="CCFF66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Дом в порядке содержи: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Вилки, ножницы, ножи,</a:t>
            </a:r>
          </a:p>
          <a:p>
            <a:pPr algn="ctr"/>
            <a:r>
              <a:rPr lang="ru-RU" sz="3200">
                <a:latin typeface="Comic Sans MS" pitchFamily="66" charset="0"/>
              </a:rPr>
              <a:t>И иголки, и булавки</a:t>
            </a:r>
          </a:p>
          <a:p>
            <a:pPr algn="ctr"/>
            <a:r>
              <a:rPr lang="ru-RU" sz="3200">
                <a:latin typeface="Comic Sans MS" pitchFamily="66" charset="0"/>
              </a:rPr>
              <a:t>Ты на место положи.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8763" y="2276475"/>
            <a:ext cx="6276975" cy="207962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Смотрите: мы раскрыли пасть,</a:t>
            </a:r>
          </a:p>
          <a:p>
            <a:pPr algn="ctr"/>
            <a:r>
              <a:rPr lang="ru-RU" sz="3200">
                <a:latin typeface="Comic Sans MS" pitchFamily="66" charset="0"/>
              </a:rPr>
              <a:t>В неё бумагу можно класть.</a:t>
            </a:r>
          </a:p>
          <a:p>
            <a:pPr algn="ctr"/>
            <a:r>
              <a:rPr lang="ru-RU" sz="3200">
                <a:latin typeface="Comic Sans MS" pitchFamily="66" charset="0"/>
              </a:rPr>
              <a:t>Бумага в нашей пасти</a:t>
            </a:r>
          </a:p>
          <a:p>
            <a:pPr algn="ctr"/>
            <a:r>
              <a:rPr lang="ru-RU" sz="3200">
                <a:latin typeface="Comic Sans MS" pitchFamily="66" charset="0"/>
              </a:rPr>
              <a:t>Разделится на части.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84438" y="2276475"/>
            <a:ext cx="4529137" cy="2079625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Маленького роста я,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Тонкая да острая.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Носом путь себе ищу,</a:t>
            </a:r>
          </a:p>
          <a:p>
            <a:pPr algn="ctr"/>
            <a:r>
              <a:rPr lang="ru-RU" sz="3200">
                <a:latin typeface="Comic Sans MS" pitchFamily="66" charset="0"/>
              </a:rPr>
              <a:t>За собою хвост тащу.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908175" y="2276475"/>
            <a:ext cx="5610225" cy="1592263"/>
          </a:xfrm>
          <a:prstGeom prst="rect">
            <a:avLst/>
          </a:prstGeom>
          <a:solidFill>
            <a:srgbClr val="66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Бьют Ермилку по затылку,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Ну а он не плачет,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Только носик прячет.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Отгадай загадки.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Острые, колющие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и режущие предметы</a:t>
            </a: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3933825"/>
            <a:ext cx="253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НОЖНИЦЫ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492500" y="5300663"/>
            <a:ext cx="1916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ИГОЛКА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716463" y="2565400"/>
            <a:ext cx="1817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ГВОЗДЬ</a:t>
            </a:r>
          </a:p>
        </p:txBody>
      </p:sp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076700"/>
            <a:ext cx="2679700" cy="2146300"/>
          </a:xfrm>
          <a:prstGeom prst="rect">
            <a:avLst/>
          </a:prstGeom>
          <a:noFill/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7313" y="5300663"/>
            <a:ext cx="173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НОЖИК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476250"/>
            <a:ext cx="515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первая.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76600" y="476250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63713" y="1870075"/>
            <a:ext cx="5643562" cy="256698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Если хорошо заточен,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Всё легко он режет очень – </a:t>
            </a:r>
          </a:p>
          <a:p>
            <a:pPr algn="ctr"/>
            <a:r>
              <a:rPr lang="ru-RU" sz="3200">
                <a:latin typeface="Comic Sans MS" pitchFamily="66" charset="0"/>
              </a:rPr>
              <a:t>Хлеб, картошку,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свёклу, мясо,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Рыбу, яблоки и масло.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92" grpId="0" animBg="1"/>
      <p:bldP spid="7174" grpId="0" animBg="1"/>
      <p:bldP spid="7174" grpId="1" animBg="1"/>
      <p:bldP spid="7177" grpId="0" animBg="1"/>
      <p:bldP spid="7177" grpId="1" animBg="1"/>
      <p:bldP spid="7180" grpId="0" animBg="1"/>
      <p:bldP spid="7180" grpId="1" animBg="1"/>
      <p:bldP spid="7170" grpId="0"/>
      <p:bldP spid="7171" grpId="0" uiExpand="1" build="p" animBg="1"/>
      <p:bldP spid="7176" grpId="0"/>
      <p:bldP spid="7176" grpId="1"/>
      <p:bldP spid="7178" grpId="0"/>
      <p:bldP spid="7178" grpId="1"/>
      <p:bldP spid="7181" grpId="0"/>
      <p:bldP spid="7181" grpId="1"/>
      <p:bldP spid="7186" grpId="0"/>
      <p:bldP spid="7186" grpId="1"/>
      <p:bldP spid="7187" grpId="0"/>
      <p:bldP spid="7187" grpId="1"/>
      <p:bldP spid="7193" grpId="0"/>
      <p:bldP spid="7183" grpId="0" animBg="1"/>
      <p:bldP spid="71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Назови одним словом.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0" name="Picture 4" descr="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</p:spPr>
        </p:pic>
        <p:pic>
          <p:nvPicPr>
            <p:cNvPr id="9223" name="Picture 7" descr="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</p:spPr>
        </p:pic>
        <p:pic>
          <p:nvPicPr>
            <p:cNvPr id="9225" name="Picture 9" descr="4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</p:spPr>
        </p:pic>
        <p:pic>
          <p:nvPicPr>
            <p:cNvPr id="9228" name="Picture 12" descr="4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</p:spPr>
        </p:pic>
        <p:pic>
          <p:nvPicPr>
            <p:cNvPr id="9221" name="Picture 5" descr="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</p:spPr>
        </p:pic>
        <p:pic>
          <p:nvPicPr>
            <p:cNvPr id="9224" name="Picture 8" descr="4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8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вторая.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7838"/>
            <a:ext cx="8229600" cy="8239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>
                <a:solidFill>
                  <a:srgbClr val="0000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                    Работа в паре.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92650"/>
            <a:ext cx="8229600" cy="17605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Составьте правила к этим знакам.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Придумайте ещё 2-3 свои правила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 обращения с электроприборами.</a:t>
            </a:r>
          </a:p>
          <a:p>
            <a:endParaRPr lang="ru-RU"/>
          </a:p>
        </p:txBody>
      </p:sp>
      <p:pic>
        <p:nvPicPr>
          <p:cNvPr id="11268" name="Picture 4" descr="jc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4813"/>
            <a:ext cx="2376488" cy="1455737"/>
          </a:xfrm>
          <a:prstGeom prst="rect">
            <a:avLst/>
          </a:prstGeom>
          <a:noFill/>
        </p:spPr>
      </p:pic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611188" y="2060575"/>
            <a:ext cx="7993062" cy="2232025"/>
            <a:chOff x="385" y="1298"/>
            <a:chExt cx="5035" cy="1406"/>
          </a:xfrm>
        </p:grpSpPr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3969" y="1298"/>
              <a:ext cx="1451" cy="1406"/>
              <a:chOff x="3969" y="1253"/>
              <a:chExt cx="1451" cy="1406"/>
            </a:xfrm>
          </p:grpSpPr>
          <p:pic>
            <p:nvPicPr>
              <p:cNvPr id="11276" name="Picture 12" descr="jhyj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39" y="1344"/>
                <a:ext cx="1290" cy="1153"/>
              </a:xfrm>
              <a:prstGeom prst="rect">
                <a:avLst/>
              </a:prstGeom>
              <a:noFill/>
            </p:spPr>
          </p:pic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>
                <a:off x="396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2" name="Group 18"/>
            <p:cNvGrpSpPr>
              <a:grpSpLocks/>
            </p:cNvGrpSpPr>
            <p:nvPr/>
          </p:nvGrpSpPr>
          <p:grpSpPr bwMode="auto">
            <a:xfrm>
              <a:off x="2200" y="1298"/>
              <a:ext cx="1496" cy="1406"/>
              <a:chOff x="2109" y="1253"/>
              <a:chExt cx="1496" cy="1406"/>
            </a:xfrm>
          </p:grpSpPr>
          <p:pic>
            <p:nvPicPr>
              <p:cNvPr id="11269" name="Picture 5" descr="Копия (2) jhyj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6" y="1389"/>
                <a:ext cx="1179" cy="1020"/>
              </a:xfrm>
              <a:prstGeom prst="rect">
                <a:avLst/>
              </a:prstGeom>
              <a:noFill/>
            </p:spPr>
          </p:pic>
          <p:sp>
            <p:nvSpPr>
              <p:cNvPr id="11279" name="Oval 15"/>
              <p:cNvSpPr>
                <a:spLocks noChangeArrowheads="1"/>
              </p:cNvSpPr>
              <p:nvPr/>
            </p:nvSpPr>
            <p:spPr bwMode="auto">
              <a:xfrm>
                <a:off x="210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385" y="1298"/>
              <a:ext cx="1526" cy="1406"/>
              <a:chOff x="476" y="1253"/>
              <a:chExt cx="1526" cy="1406"/>
            </a:xfrm>
          </p:grpSpPr>
          <p:pic>
            <p:nvPicPr>
              <p:cNvPr id="11270" name="Picture 6" descr="Копия (3) jhyjk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6" y="1480"/>
                <a:ext cx="1526" cy="909"/>
              </a:xfrm>
              <a:prstGeom prst="rect">
                <a:avLst/>
              </a:prstGeom>
              <a:noFill/>
            </p:spPr>
          </p:pic>
          <p:sp>
            <p:nvSpPr>
              <p:cNvPr id="11280" name="Oval 16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Отгадай загадку.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92275" y="1557338"/>
            <a:ext cx="5729288" cy="3054350"/>
          </a:xfrm>
          <a:prstGeom prst="rect">
            <a:avLst/>
          </a:prstGeom>
          <a:solidFill>
            <a:srgbClr val="81DEFF"/>
          </a:solidFill>
          <a:ln w="381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Четыре синих солнца</a:t>
            </a:r>
          </a:p>
          <a:p>
            <a:pPr algn="ctr"/>
            <a:r>
              <a:rPr lang="ru-RU" sz="3200">
                <a:latin typeface="Comic Sans MS" pitchFamily="66" charset="0"/>
              </a:rPr>
              <a:t>У бабушки на кухне,</a:t>
            </a:r>
          </a:p>
          <a:p>
            <a:pPr algn="ctr"/>
            <a:r>
              <a:rPr lang="ru-RU" sz="3200">
                <a:latin typeface="Comic Sans MS" pitchFamily="66" charset="0"/>
              </a:rPr>
              <a:t>Четыре синих солнца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Горели и потухли.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Поспели щи, шипят блины.</a:t>
            </a:r>
          </a:p>
          <a:p>
            <a:pPr algn="ctr"/>
            <a:r>
              <a:rPr lang="ru-RU" sz="3200">
                <a:latin typeface="Comic Sans MS" pitchFamily="66" charset="0"/>
              </a:rPr>
              <a:t>До завтра солнца не нужны.</a:t>
            </a:r>
          </a:p>
        </p:txBody>
      </p:sp>
      <p:pic>
        <p:nvPicPr>
          <p:cNvPr id="15365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628775"/>
            <a:ext cx="5111750" cy="399415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43213" y="5657850"/>
            <a:ext cx="3776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ГАЗОВАЯ ПЛИТА</a:t>
            </a:r>
          </a:p>
        </p:txBody>
      </p:sp>
      <p:pic>
        <p:nvPicPr>
          <p:cNvPr id="15367" name="Picture 7" descr="Копия Копия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25538"/>
            <a:ext cx="2535238" cy="4283075"/>
          </a:xfrm>
          <a:prstGeom prst="rect">
            <a:avLst/>
          </a:prstGeom>
          <a:noFill/>
        </p:spPr>
      </p:pic>
      <p:pic>
        <p:nvPicPr>
          <p:cNvPr id="15368" name="Picture 8" descr="Копия 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765175"/>
            <a:ext cx="2770187" cy="5022850"/>
          </a:xfrm>
          <a:prstGeom prst="rect">
            <a:avLst/>
          </a:prstGeom>
          <a:noFill/>
        </p:spPr>
      </p:pic>
      <p:pic>
        <p:nvPicPr>
          <p:cNvPr id="15369" name="Picture 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941888"/>
            <a:ext cx="187642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Опасность третья.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latin typeface="Comic Sans MS" pitchFamily="66" charset="0"/>
              </a:rPr>
              <a:t>	</a:t>
            </a:r>
            <a:r>
              <a:rPr lang="ru-RU" sz="2800">
                <a:solidFill>
                  <a:srgbClr val="000099"/>
                </a:solidFill>
                <a:latin typeface="Comic Sans MS" pitchFamily="66" charset="0"/>
              </a:rPr>
              <a:t>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479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Составь пословицу.</vt:lpstr>
      <vt:lpstr>Работа в паре.</vt:lpstr>
      <vt:lpstr>Отгадай загадки.</vt:lpstr>
      <vt:lpstr>Назови одним словом.</vt:lpstr>
      <vt:lpstr>                    Работа в паре.</vt:lpstr>
      <vt:lpstr>Помни!</vt:lpstr>
      <vt:lpstr>Отгадай загадку.</vt:lpstr>
      <vt:lpstr>Опасность третья.</vt:lpstr>
      <vt:lpstr>Если ты почувствовал  запах газа.</vt:lpstr>
      <vt:lpstr>Опасность четвёртая.</vt:lpstr>
      <vt:lpstr>Опасность пятая.</vt:lpstr>
      <vt:lpstr>Работа в паре.</vt:lpstr>
      <vt:lpstr>Слайд 14</vt:lpstr>
      <vt:lpstr>Домашние опасности.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1</cp:lastModifiedBy>
  <cp:revision>18</cp:revision>
  <dcterms:created xsi:type="dcterms:W3CDTF">2011-01-06T06:49:22Z</dcterms:created>
  <dcterms:modified xsi:type="dcterms:W3CDTF">2012-12-04T12:55:11Z</dcterms:modified>
</cp:coreProperties>
</file>