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102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88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148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16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9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63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0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7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355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32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3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2AC7D-EE67-4AF0-8676-840E8E1F53CD}" type="datetimeFigureOut">
              <a:rPr lang="ru-RU" smtClean="0"/>
              <a:t>30.11.2012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78A71-A915-4248-94B5-CE4F4369D4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3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Что такое воздух?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440760" cy="343393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Воздух – смесь газов. Состоит он из азота, кислорода и углекислого газа.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Воздух – вещество, в котором много других веществ, например кислорода, воды, облаков, пыли, туч, углекислого газа.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03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6421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каком случае основные свойства воздуха указаны верно?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147248" cy="356125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А) Голубой цвет, хорошо проводит тепло, упругий, не имеет запаха, прозрачный.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О) Бесцветный, плохо проводит тепло, не имеет запаха, прозрачный.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90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происходит с воздухом при нагревании?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276872"/>
            <a:ext cx="6512768" cy="364996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Д) При нагревании воздух расширяется.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Г) При нагревании воздух сжимается.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1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Какой газ из воздуха мы поглощаем при дыхании?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368752" cy="336192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Углекислый газ.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К) Кислород.</a:t>
            </a:r>
          </a:p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Т) Азот.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91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085584" cy="2088232"/>
          </a:xfrm>
        </p:spPr>
        <p:txBody>
          <a:bodyPr>
            <a:noAutofit/>
          </a:bodyPr>
          <a:lstStyle/>
          <a:p>
            <a:r>
              <a:rPr lang="ru-RU" sz="15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ВОДА</a:t>
            </a:r>
            <a:endParaRPr lang="ru-RU" sz="15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1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131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Что такое воздух?</vt:lpstr>
      <vt:lpstr>В каком случае основные свойства воздуха указаны верно?</vt:lpstr>
      <vt:lpstr>Что происходит с воздухом при нагревании?</vt:lpstr>
      <vt:lpstr>Какой газ из воздуха мы поглощаем при дыхании?</vt:lpstr>
      <vt:lpstr>ВОДА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воздух?</dc:title>
  <dc:creator>1</dc:creator>
  <cp:lastModifiedBy>1</cp:lastModifiedBy>
  <cp:revision>5</cp:revision>
  <dcterms:created xsi:type="dcterms:W3CDTF">2012-11-28T16:05:31Z</dcterms:created>
  <dcterms:modified xsi:type="dcterms:W3CDTF">2012-11-29T18:23:40Z</dcterms:modified>
</cp:coreProperties>
</file>