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9" r:id="rId3"/>
    <p:sldId id="260" r:id="rId4"/>
    <p:sldId id="265" r:id="rId5"/>
    <p:sldId id="266" r:id="rId6"/>
    <p:sldId id="267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F5D8-AFEF-42D3-9D01-C6195E9DCC46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5F84-F344-47E6-96CA-0381593878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F5D8-AFEF-42D3-9D01-C6195E9DCC46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5F84-F344-47E6-96CA-0381593878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F5D8-AFEF-42D3-9D01-C6195E9DCC46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5F84-F344-47E6-96CA-03815938781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F5D8-AFEF-42D3-9D01-C6195E9DCC46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5F84-F344-47E6-96CA-03815938781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F5D8-AFEF-42D3-9D01-C6195E9DCC46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5F84-F344-47E6-96CA-0381593878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F5D8-AFEF-42D3-9D01-C6195E9DCC46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5F84-F344-47E6-96CA-03815938781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F5D8-AFEF-42D3-9D01-C6195E9DCC46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5F84-F344-47E6-96CA-0381593878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F5D8-AFEF-42D3-9D01-C6195E9DCC46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5F84-F344-47E6-96CA-0381593878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F5D8-AFEF-42D3-9D01-C6195E9DCC46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5F84-F344-47E6-96CA-0381593878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F5D8-AFEF-42D3-9D01-C6195E9DCC46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5F84-F344-47E6-96CA-03815938781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F5D8-AFEF-42D3-9D01-C6195E9DCC46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5F84-F344-47E6-96CA-03815938781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CEDF5D8-AFEF-42D3-9D01-C6195E9DCC46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9955F84-F344-47E6-96CA-03815938781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kern="10" dirty="0" smtClean="0">
                <a:gradFill rotWithShape="1">
                  <a:gsLst>
                    <a:gs pos="0">
                      <a:srgbClr val="0000FF"/>
                    </a:gs>
                    <a:gs pos="50000">
                      <a:srgbClr val="0000FF">
                        <a:gamma/>
                        <a:shade val="46275"/>
                        <a:invGamma/>
                      </a:srgbClr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en-US" sz="6600" b="1" kern="10" dirty="0" smtClean="0">
                <a:gradFill rotWithShape="1">
                  <a:gsLst>
                    <a:gs pos="0">
                      <a:srgbClr val="0000FF"/>
                    </a:gs>
                    <a:gs pos="50000">
                      <a:srgbClr val="0000FF">
                        <a:gamma/>
                        <a:shade val="46275"/>
                        <a:invGamma/>
                      </a:srgbClr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6600" b="1" kern="10" dirty="0" smtClean="0">
                <a:gradFill rotWithShape="1">
                  <a:gsLst>
                    <a:gs pos="0">
                      <a:srgbClr val="0000FF"/>
                    </a:gs>
                    <a:gs pos="50000">
                      <a:srgbClr val="0000FF">
                        <a:gamma/>
                        <a:shade val="46275"/>
                        <a:invGamma/>
                      </a:srgbClr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Вода в природе</a:t>
            </a:r>
            <a:br>
              <a:rPr lang="ru-RU" sz="6600" b="1" kern="10" dirty="0" smtClean="0">
                <a:gradFill rotWithShape="1">
                  <a:gsLst>
                    <a:gs pos="0">
                      <a:srgbClr val="0000FF"/>
                    </a:gs>
                    <a:gs pos="50000">
                      <a:srgbClr val="0000FF">
                        <a:gamma/>
                        <a:shade val="46275"/>
                        <a:invGamma/>
                      </a:srgbClr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sz="6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32" y="2348880"/>
            <a:ext cx="4650087" cy="3487565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Такой видят космонавты Землю из космоса. Голубым цветом изображены моря, океаны нашей планеты. Вода занимает 3/4 поверхности земного шара.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85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8328"/>
            <a:ext cx="8790768" cy="273063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Вода входит в состав любого живого организма. Достаточно помять лист растения в руках, и мы обнаружим в нём влагу. Вода содержится во всех частях растений. Вспомни, как много сока в плодах – арбузе, апельсине, лимоне. Это сок – вода с растворёнными в ней различными веществами.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68960"/>
            <a:ext cx="2718969" cy="26917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861048"/>
            <a:ext cx="3027858" cy="21423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427326"/>
            <a:ext cx="2633398" cy="197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4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7"/>
            <a:ext cx="4104456" cy="5904656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теле животных вода обычно составляет больше половины массы. Тело медузы на 90-95% состоит из воды.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 воды и в теле человека. Наше тело почти на 2/3 состоит из воды. Вода входит в состав крови, которая разносит по всему организму питательные вещества. Вода необходима нашему организму для удаления разных вредных веществ.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 ли воды в твоём теле, ты можешь сосчитать: массу твоего тела нужно разделить на 3 и полученное число умножить на 2.</a:t>
            </a:r>
            <a:r>
              <a:rPr lang="ru-RU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48680"/>
            <a:ext cx="2857500" cy="214312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140966"/>
            <a:ext cx="2734850" cy="338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9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352928" cy="238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Живой организм постоянно расходует воду и нуждается в её пополнении человеку в сутки требуется более 2 литров воды.</a:t>
            </a:r>
          </a:p>
          <a:p>
            <a:pPr marL="285750" indent="-285750"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Воду пьют поля и леса. Без неё не могут жить ни звери, ни птицы.</a:t>
            </a:r>
          </a:p>
          <a:p>
            <a:pPr marL="285750" indent="-285750"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Вода является средой обитания многих животных и растений.</a:t>
            </a:r>
          </a:p>
          <a:p>
            <a:pPr marL="285750" indent="-285750">
              <a:lnSpc>
                <a:spcPct val="80000"/>
              </a:lnSpc>
              <a:buFont typeface="Arial" pitchFamily="34" charset="0"/>
              <a:buChar char="•"/>
            </a:pP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03572"/>
            <a:ext cx="2791271" cy="21696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994" y="2348880"/>
            <a:ext cx="2866936" cy="2150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692" y="4660718"/>
            <a:ext cx="3531541" cy="19864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233" y="3309658"/>
            <a:ext cx="2587925" cy="194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1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56895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Вода «добывает» электрический ток, работая на электростанциях. Без воды не замесить тесто для хлеба, не приготовить раствор для стройки, не сделать ни бумагу, ни ткань , ни резину, ни конфеты, ни лекарства, - ничего не сделать без воды.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Вот она какая, вода!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3455576"/>
            <a:ext cx="4428491" cy="331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7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ru-RU" b="1" dirty="0">
                <a:solidFill>
                  <a:schemeClr val="tx1"/>
                </a:solidFill>
              </a:rPr>
              <a:t>«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Вода, у тебя нет ни вкуса, ни запаха, тебя невозможно описать. Тобой наслаждаются, не ведая, что ты такое. </a:t>
            </a:r>
          </a:p>
          <a:p>
            <a:pPr algn="ctr">
              <a:lnSpc>
                <a:spcPct val="90000"/>
              </a:lnSpc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Нельзя сказать, что ты необходима для жизни: ты и есть сама жизнь…»</a:t>
            </a:r>
          </a:p>
          <a:p>
            <a:pPr>
              <a:lnSpc>
                <a:spcPct val="90000"/>
              </a:lnSpc>
              <a:buNone/>
            </a:pP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90000"/>
              </a:lnSpc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Антуан де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Сент-Экзепюри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16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Внимательно прочитайте вопросы и постарайтесь на них ответить.</a:t>
            </a: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564904"/>
            <a:ext cx="6440760" cy="2896345"/>
          </a:xfrm>
        </p:spPr>
        <p:txBody>
          <a:bodyPr>
            <a:noAutofit/>
          </a:bodyPr>
          <a:lstStyle/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Каково значение воды для животных и растений?</a:t>
            </a: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Какую роль играет вода в жизни человека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92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63</TotalTime>
  <Words>265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 Вода в природе </vt:lpstr>
      <vt:lpstr>Вода входит в состав любого живого организма. Достаточно помять лист растения в руках, и мы обнаружим в нём влагу. Вода содержится во всех частях растений. Вспомни, как много сока в плодах – арбузе, апельсине, лимоне. Это сок – вода с растворёнными в ней различными веществами. </vt:lpstr>
      <vt:lpstr>В теле животных вода обычно составляет больше половины массы. Тело медузы на 90-95% состоит из воды. Много воды и в теле человека. Наше тело почти на 2/3 состоит из воды. Вода входит в состав крови, которая разносит по всему организму питательные вещества. Вода необходима нашему организму для удаления разных вредных веществ. Много ли воды в твоём теле, ты можешь сосчитать: массу твоего тела нужно разделить на 3 и полученное число умножить на 2. </vt:lpstr>
      <vt:lpstr>Презентация PowerPoint</vt:lpstr>
      <vt:lpstr>Презентация PowerPoint</vt:lpstr>
      <vt:lpstr>Презентация PowerPoint</vt:lpstr>
      <vt:lpstr>Внимательно прочитайте вопросы и постарайтесь на них ответить.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 в природе</dc:title>
  <dc:creator>1</dc:creator>
  <cp:lastModifiedBy>1</cp:lastModifiedBy>
  <cp:revision>8</cp:revision>
  <dcterms:created xsi:type="dcterms:W3CDTF">2012-11-28T15:01:39Z</dcterms:created>
  <dcterms:modified xsi:type="dcterms:W3CDTF">2012-11-28T16:41:09Z</dcterms:modified>
</cp:coreProperties>
</file>