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75288-9890-436D-A3D7-C19A4E4171E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22F73-5E93-4E29-8056-AC6A71C3F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3B7D3-9A79-454B-968B-6913C70C44AC}" type="slidenum">
              <a:rPr lang="ru-RU"/>
              <a:pPr/>
              <a:t>6</a:t>
            </a:fld>
            <a:endParaRPr lang="ru-RU"/>
          </a:p>
        </p:txBody>
      </p:sp>
      <p:sp>
        <p:nvSpPr>
          <p:cNvPr id="115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2709648"/>
          </a:xfrm>
        </p:spPr>
        <p:txBody>
          <a:bodyPr/>
          <a:lstStyle/>
          <a:p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ChinaOne" pitchFamily="66" charset="0"/>
              </a:rPr>
              <a:t>Ломаная. Состав числа 7</a:t>
            </a:r>
            <a:endParaRPr lang="ru-RU" sz="8800" b="1" dirty="0">
              <a:solidFill>
                <a:schemeClr val="tx2">
                  <a:lumMod val="75000"/>
                </a:schemeClr>
              </a:solidFill>
              <a:latin typeface="ChinaOn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00034" y="328612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929586" y="528638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43042" y="192880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00232" y="485776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78" y="157161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57884" y="12144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86644" y="271462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7686" y="550070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endCxn id="4" idx="0"/>
          </p:cNvCxnSpPr>
          <p:nvPr/>
        </p:nvCxnSpPr>
        <p:spPr>
          <a:xfrm rot="5400000">
            <a:off x="553613" y="2125257"/>
            <a:ext cx="1214446" cy="110728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 rot="16200000" flipH="1">
            <a:off x="486937" y="3237308"/>
            <a:ext cx="2857520" cy="38338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5" idx="0"/>
          </p:cNvCxnSpPr>
          <p:nvPr/>
        </p:nvCxnSpPr>
        <p:spPr>
          <a:xfrm rot="16200000" flipH="1">
            <a:off x="6465108" y="3714752"/>
            <a:ext cx="2500329" cy="64294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4"/>
            <a:endCxn id="11" idx="4"/>
          </p:cNvCxnSpPr>
          <p:nvPr/>
        </p:nvCxnSpPr>
        <p:spPr>
          <a:xfrm rot="16200000" flipH="1">
            <a:off x="1928794" y="3164673"/>
            <a:ext cx="3929090" cy="114300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4"/>
            <a:endCxn id="10" idx="4"/>
          </p:cNvCxnSpPr>
          <p:nvPr/>
        </p:nvCxnSpPr>
        <p:spPr>
          <a:xfrm rot="16200000" flipH="1">
            <a:off x="5929322" y="1450161"/>
            <a:ext cx="1500198" cy="142876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37139" y="2720721"/>
            <a:ext cx="4186991" cy="146014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3"/>
          </p:cNvCxnSpPr>
          <p:nvPr/>
        </p:nvCxnSpPr>
        <p:spPr>
          <a:xfrm rot="5400000">
            <a:off x="1029719" y="2784291"/>
            <a:ext cx="3258297" cy="117439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929586" y="528638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57686" y="542926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00232" y="485776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78" y="157161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57884" y="12144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86644" y="271462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43570" y="464344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endCxn id="11" idx="7"/>
          </p:cNvCxnSpPr>
          <p:nvPr/>
        </p:nvCxnSpPr>
        <p:spPr>
          <a:xfrm rot="10800000">
            <a:off x="5826498" y="4672739"/>
            <a:ext cx="2210246" cy="61365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6" idx="2"/>
          </p:cNvCxnSpPr>
          <p:nvPr/>
        </p:nvCxnSpPr>
        <p:spPr>
          <a:xfrm>
            <a:off x="2000233" y="4857759"/>
            <a:ext cx="2357453" cy="67151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5" idx="0"/>
          </p:cNvCxnSpPr>
          <p:nvPr/>
        </p:nvCxnSpPr>
        <p:spPr>
          <a:xfrm rot="16200000" flipH="1">
            <a:off x="6465108" y="3714752"/>
            <a:ext cx="2500329" cy="64294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4"/>
            <a:endCxn id="10" idx="4"/>
          </p:cNvCxnSpPr>
          <p:nvPr/>
        </p:nvCxnSpPr>
        <p:spPr>
          <a:xfrm rot="16200000" flipH="1">
            <a:off x="5929322" y="1450161"/>
            <a:ext cx="1500198" cy="142876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2"/>
            <a:endCxn id="8" idx="7"/>
          </p:cNvCxnSpPr>
          <p:nvPr/>
        </p:nvCxnSpPr>
        <p:spPr>
          <a:xfrm rot="10800000" flipV="1">
            <a:off x="3397606" y="1314432"/>
            <a:ext cx="2460278" cy="28647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3"/>
          </p:cNvCxnSpPr>
          <p:nvPr/>
        </p:nvCxnSpPr>
        <p:spPr>
          <a:xfrm rot="5400000">
            <a:off x="1029719" y="2784291"/>
            <a:ext cx="3258297" cy="117439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1" idx="0"/>
            <a:endCxn id="6" idx="6"/>
          </p:cNvCxnSpPr>
          <p:nvPr/>
        </p:nvCxnSpPr>
        <p:spPr>
          <a:xfrm rot="16200000" flipH="1" flipV="1">
            <a:off x="4718450" y="4496996"/>
            <a:ext cx="885828" cy="117872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929586" y="528638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57686" y="542926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78" y="157161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57884" y="12144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86644" y="271462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43570" y="464344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endCxn id="11" idx="7"/>
          </p:cNvCxnSpPr>
          <p:nvPr/>
        </p:nvCxnSpPr>
        <p:spPr>
          <a:xfrm rot="10800000">
            <a:off x="5826498" y="4672739"/>
            <a:ext cx="2210246" cy="61365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5" idx="0"/>
          </p:cNvCxnSpPr>
          <p:nvPr/>
        </p:nvCxnSpPr>
        <p:spPr>
          <a:xfrm rot="16200000" flipH="1">
            <a:off x="6465108" y="3714752"/>
            <a:ext cx="2500329" cy="64294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4"/>
            <a:endCxn id="10" idx="4"/>
          </p:cNvCxnSpPr>
          <p:nvPr/>
        </p:nvCxnSpPr>
        <p:spPr>
          <a:xfrm rot="16200000" flipH="1">
            <a:off x="5929322" y="1450161"/>
            <a:ext cx="1500198" cy="142876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2"/>
            <a:endCxn id="8" idx="7"/>
          </p:cNvCxnSpPr>
          <p:nvPr/>
        </p:nvCxnSpPr>
        <p:spPr>
          <a:xfrm rot="10800000" flipV="1">
            <a:off x="3397606" y="1314432"/>
            <a:ext cx="2460278" cy="28647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6" idx="1"/>
          </p:cNvCxnSpPr>
          <p:nvPr/>
        </p:nvCxnSpPr>
        <p:spPr>
          <a:xfrm rot="16200000" flipH="1">
            <a:off x="1945534" y="3015018"/>
            <a:ext cx="3744068" cy="114300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1" idx="0"/>
            <a:endCxn id="6" idx="6"/>
          </p:cNvCxnSpPr>
          <p:nvPr/>
        </p:nvCxnSpPr>
        <p:spPr>
          <a:xfrm rot="16200000" flipH="1" flipV="1">
            <a:off x="4718450" y="4496996"/>
            <a:ext cx="885828" cy="117872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Text Box 2"/>
          <p:cNvSpPr txBox="1">
            <a:spLocks noChangeArrowheads="1"/>
          </p:cNvSpPr>
          <p:nvPr/>
        </p:nvSpPr>
        <p:spPr bwMode="auto">
          <a:xfrm>
            <a:off x="990600" y="0"/>
            <a:ext cx="354171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37667" name="Text Box 3"/>
          <p:cNvSpPr txBox="1">
            <a:spLocks noChangeArrowheads="1"/>
          </p:cNvSpPr>
          <p:nvPr/>
        </p:nvSpPr>
        <p:spPr bwMode="auto">
          <a:xfrm>
            <a:off x="990600" y="2584450"/>
            <a:ext cx="3200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7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7668" name="Text Box 4"/>
          <p:cNvSpPr txBox="1">
            <a:spLocks noChangeArrowheads="1"/>
          </p:cNvSpPr>
          <p:nvPr/>
        </p:nvSpPr>
        <p:spPr bwMode="auto">
          <a:xfrm>
            <a:off x="990600" y="5168900"/>
            <a:ext cx="3200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37669" name="Text Box 5"/>
          <p:cNvSpPr txBox="1">
            <a:spLocks noChangeArrowheads="1"/>
          </p:cNvSpPr>
          <p:nvPr/>
        </p:nvSpPr>
        <p:spPr bwMode="auto">
          <a:xfrm>
            <a:off x="5321300" y="5168900"/>
            <a:ext cx="36496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7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37670" name="Text Box 6"/>
          <p:cNvSpPr txBox="1">
            <a:spLocks noChangeArrowheads="1"/>
          </p:cNvSpPr>
          <p:nvPr/>
        </p:nvSpPr>
        <p:spPr bwMode="auto">
          <a:xfrm>
            <a:off x="5321300" y="2584450"/>
            <a:ext cx="38227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7671" name="Text Box 7"/>
          <p:cNvSpPr txBox="1">
            <a:spLocks noChangeArrowheads="1"/>
          </p:cNvSpPr>
          <p:nvPr/>
        </p:nvSpPr>
        <p:spPr bwMode="auto">
          <a:xfrm>
            <a:off x="5321300" y="0"/>
            <a:ext cx="3200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37672" name="Text Box 8"/>
          <p:cNvSpPr txBox="1">
            <a:spLocks noChangeArrowheads="1"/>
          </p:cNvSpPr>
          <p:nvPr/>
        </p:nvSpPr>
        <p:spPr bwMode="auto">
          <a:xfrm>
            <a:off x="990600" y="1292225"/>
            <a:ext cx="3200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5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37673" name="Text Box 9"/>
          <p:cNvSpPr txBox="1">
            <a:spLocks noChangeArrowheads="1"/>
          </p:cNvSpPr>
          <p:nvPr/>
        </p:nvSpPr>
        <p:spPr bwMode="auto">
          <a:xfrm>
            <a:off x="990600" y="3876675"/>
            <a:ext cx="354171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37674" name="Text Box 10"/>
          <p:cNvSpPr txBox="1">
            <a:spLocks noChangeArrowheads="1"/>
          </p:cNvSpPr>
          <p:nvPr/>
        </p:nvSpPr>
        <p:spPr bwMode="auto">
          <a:xfrm>
            <a:off x="5321300" y="1292225"/>
            <a:ext cx="38227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 sz="8800" b="0" dirty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 dirty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ru-RU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6600" b="0" dirty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 dirty="0"/>
              <a:t> </a:t>
            </a:r>
            <a:r>
              <a:rPr lang="ru-RU" sz="6600" b="0" dirty="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1137675" name="Text Box 11"/>
          <p:cNvSpPr txBox="1">
            <a:spLocks noChangeArrowheads="1"/>
          </p:cNvSpPr>
          <p:nvPr/>
        </p:nvSpPr>
        <p:spPr bwMode="auto">
          <a:xfrm>
            <a:off x="5321300" y="3876675"/>
            <a:ext cx="3200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>
                <a:solidFill>
                  <a:schemeClr val="bg1"/>
                </a:solidFill>
                <a:latin typeface="Arial" charset="0"/>
              </a:rPr>
              <a:t>6</a:t>
            </a:r>
            <a:r>
              <a:rPr lang="ru-RU" sz="88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=</a:t>
            </a:r>
            <a:r>
              <a:rPr lang="ru-RU"/>
              <a:t> </a:t>
            </a:r>
            <a:r>
              <a:rPr lang="ru-RU" sz="6600" b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137676" name="Text Box 12"/>
          <p:cNvSpPr txBox="1">
            <a:spLocks noChangeArrowheads="1"/>
          </p:cNvSpPr>
          <p:nvPr/>
        </p:nvSpPr>
        <p:spPr bwMode="auto">
          <a:xfrm>
            <a:off x="1657350" y="28575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</a:rPr>
              <a:t>+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77" name="Text Box 13"/>
          <p:cNvSpPr txBox="1">
            <a:spLocks noChangeArrowheads="1"/>
          </p:cNvSpPr>
          <p:nvPr/>
        </p:nvSpPr>
        <p:spPr bwMode="auto">
          <a:xfrm>
            <a:off x="1666875" y="153035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  <a:cs typeface="Arial" charset="0"/>
              </a:rPr>
              <a:t>–</a:t>
            </a:r>
          </a:p>
        </p:txBody>
      </p:sp>
      <p:sp>
        <p:nvSpPr>
          <p:cNvPr id="1137678" name="Text Box 14"/>
          <p:cNvSpPr txBox="1">
            <a:spLocks noChangeArrowheads="1"/>
          </p:cNvSpPr>
          <p:nvPr/>
        </p:nvSpPr>
        <p:spPr bwMode="auto">
          <a:xfrm>
            <a:off x="1657350" y="2809875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  <a:cs typeface="Arial" charset="0"/>
              </a:rPr>
              <a:t>–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79" name="Text Box 15"/>
          <p:cNvSpPr txBox="1">
            <a:spLocks noChangeArrowheads="1"/>
          </p:cNvSpPr>
          <p:nvPr/>
        </p:nvSpPr>
        <p:spPr bwMode="auto">
          <a:xfrm>
            <a:off x="1676400" y="4140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</a:rPr>
              <a:t>+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0" name="Text Box 16"/>
          <p:cNvSpPr txBox="1">
            <a:spLocks noChangeArrowheads="1"/>
          </p:cNvSpPr>
          <p:nvPr/>
        </p:nvSpPr>
        <p:spPr bwMode="auto">
          <a:xfrm>
            <a:off x="1676400" y="53975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  <a:cs typeface="Arial" charset="0"/>
              </a:rPr>
              <a:t>–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1" name="Text Box 17"/>
          <p:cNvSpPr txBox="1">
            <a:spLocks noChangeArrowheads="1"/>
          </p:cNvSpPr>
          <p:nvPr/>
        </p:nvSpPr>
        <p:spPr bwMode="auto">
          <a:xfrm>
            <a:off x="6007100" y="2286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  <a:cs typeface="Arial" charset="0"/>
              </a:rPr>
              <a:t>–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2" name="Text Box 18"/>
          <p:cNvSpPr txBox="1">
            <a:spLocks noChangeArrowheads="1"/>
          </p:cNvSpPr>
          <p:nvPr/>
        </p:nvSpPr>
        <p:spPr bwMode="auto">
          <a:xfrm>
            <a:off x="6007100" y="1549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</a:rPr>
              <a:t>+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3" name="Text Box 19"/>
          <p:cNvSpPr txBox="1">
            <a:spLocks noChangeArrowheads="1"/>
          </p:cNvSpPr>
          <p:nvPr/>
        </p:nvSpPr>
        <p:spPr bwMode="auto">
          <a:xfrm>
            <a:off x="6007100" y="2844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</a:rPr>
              <a:t>+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4" name="Text Box 20"/>
          <p:cNvSpPr txBox="1">
            <a:spLocks noChangeArrowheads="1"/>
          </p:cNvSpPr>
          <p:nvPr/>
        </p:nvSpPr>
        <p:spPr bwMode="auto">
          <a:xfrm>
            <a:off x="6019800" y="4089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  <a:cs typeface="Arial" charset="0"/>
              </a:rPr>
              <a:t>–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5" name="Text Box 21"/>
          <p:cNvSpPr txBox="1">
            <a:spLocks noChangeArrowheads="1"/>
          </p:cNvSpPr>
          <p:nvPr/>
        </p:nvSpPr>
        <p:spPr bwMode="auto">
          <a:xfrm>
            <a:off x="6019800" y="5384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0">
                <a:solidFill>
                  <a:srgbClr val="FFFF66"/>
                </a:solidFill>
                <a:latin typeface="Arial" charset="0"/>
                <a:cs typeface="Arial" charset="0"/>
              </a:rPr>
              <a:t>–</a:t>
            </a:r>
            <a:endParaRPr lang="ru-RU" sz="8000" b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37686" name="Rectangle 22"/>
          <p:cNvSpPr>
            <a:spLocks noChangeArrowheads="1"/>
          </p:cNvSpPr>
          <p:nvPr/>
        </p:nvSpPr>
        <p:spPr bwMode="auto">
          <a:xfrm>
            <a:off x="1689100" y="446088"/>
            <a:ext cx="544513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7687" name="Rectangle 23"/>
          <p:cNvSpPr>
            <a:spLocks noChangeArrowheads="1"/>
          </p:cNvSpPr>
          <p:nvPr/>
        </p:nvSpPr>
        <p:spPr bwMode="auto">
          <a:xfrm>
            <a:off x="1689100" y="1741488"/>
            <a:ext cx="544513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88" name="Rectangle 24"/>
          <p:cNvSpPr>
            <a:spLocks noChangeArrowheads="1"/>
          </p:cNvSpPr>
          <p:nvPr/>
        </p:nvSpPr>
        <p:spPr bwMode="auto">
          <a:xfrm>
            <a:off x="1689100" y="3035300"/>
            <a:ext cx="544513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89" name="Rectangle 25"/>
          <p:cNvSpPr>
            <a:spLocks noChangeArrowheads="1"/>
          </p:cNvSpPr>
          <p:nvPr/>
        </p:nvSpPr>
        <p:spPr bwMode="auto">
          <a:xfrm>
            <a:off x="1701800" y="4318000"/>
            <a:ext cx="544513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90" name="Rectangle 26"/>
          <p:cNvSpPr>
            <a:spLocks noChangeArrowheads="1"/>
          </p:cNvSpPr>
          <p:nvPr/>
        </p:nvSpPr>
        <p:spPr bwMode="auto">
          <a:xfrm>
            <a:off x="1701800" y="5613400"/>
            <a:ext cx="544513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91" name="Rectangle 27"/>
          <p:cNvSpPr>
            <a:spLocks noChangeArrowheads="1"/>
          </p:cNvSpPr>
          <p:nvPr/>
        </p:nvSpPr>
        <p:spPr bwMode="auto">
          <a:xfrm>
            <a:off x="6034088" y="449263"/>
            <a:ext cx="544512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92" name="Rectangle 28"/>
          <p:cNvSpPr>
            <a:spLocks noChangeArrowheads="1"/>
          </p:cNvSpPr>
          <p:nvPr/>
        </p:nvSpPr>
        <p:spPr bwMode="auto">
          <a:xfrm>
            <a:off x="6034088" y="1744663"/>
            <a:ext cx="544512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93" name="Rectangle 29"/>
          <p:cNvSpPr>
            <a:spLocks noChangeArrowheads="1"/>
          </p:cNvSpPr>
          <p:nvPr/>
        </p:nvSpPr>
        <p:spPr bwMode="auto">
          <a:xfrm>
            <a:off x="6034088" y="3038475"/>
            <a:ext cx="544512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94" name="Rectangle 30"/>
          <p:cNvSpPr>
            <a:spLocks noChangeArrowheads="1"/>
          </p:cNvSpPr>
          <p:nvPr/>
        </p:nvSpPr>
        <p:spPr bwMode="auto">
          <a:xfrm>
            <a:off x="6046788" y="4321175"/>
            <a:ext cx="544512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95" name="Rectangle 31"/>
          <p:cNvSpPr>
            <a:spLocks noChangeArrowheads="1"/>
          </p:cNvSpPr>
          <p:nvPr/>
        </p:nvSpPr>
        <p:spPr bwMode="auto">
          <a:xfrm>
            <a:off x="6046788" y="5616575"/>
            <a:ext cx="544512" cy="67945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3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3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3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3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3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3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3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3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3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3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3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3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3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3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3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3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3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3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3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3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3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3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3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3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3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3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3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3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3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3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666" grpId="0" autoUpdateAnimBg="0"/>
      <p:bldP spid="1137667" grpId="0" autoUpdateAnimBg="0"/>
      <p:bldP spid="1137668" grpId="0" autoUpdateAnimBg="0"/>
      <p:bldP spid="1137669" grpId="0" autoUpdateAnimBg="0"/>
      <p:bldP spid="1137670" grpId="0" autoUpdateAnimBg="0"/>
      <p:bldP spid="1137671" grpId="0" autoUpdateAnimBg="0"/>
      <p:bldP spid="1137672" grpId="0" autoUpdateAnimBg="0"/>
      <p:bldP spid="1137673" grpId="0" autoUpdateAnimBg="0"/>
      <p:bldP spid="1137674" grpId="0" autoUpdateAnimBg="0"/>
      <p:bldP spid="1137675" grpId="0" autoUpdateAnimBg="0"/>
      <p:bldP spid="1137676" grpId="0" autoUpdateAnimBg="0"/>
      <p:bldP spid="1137677" grpId="0" autoUpdateAnimBg="0"/>
      <p:bldP spid="1137678" grpId="0" autoUpdateAnimBg="0"/>
      <p:bldP spid="1137679" grpId="0" autoUpdateAnimBg="0"/>
      <p:bldP spid="1137680" grpId="0" autoUpdateAnimBg="0"/>
      <p:bldP spid="1137681" grpId="0" autoUpdateAnimBg="0"/>
      <p:bldP spid="1137682" grpId="0" autoUpdateAnimBg="0"/>
      <p:bldP spid="1137683" grpId="0" autoUpdateAnimBg="0"/>
      <p:bldP spid="1137684" grpId="0" autoUpdateAnimBg="0"/>
      <p:bldP spid="1137685" grpId="0" autoUpdateAnimBg="0"/>
      <p:bldP spid="1137686" grpId="0" animBg="1"/>
      <p:bldP spid="1137687" grpId="0" animBg="1"/>
      <p:bldP spid="1137688" grpId="0" animBg="1"/>
      <p:bldP spid="1137689" grpId="0" animBg="1"/>
      <p:bldP spid="1137690" grpId="0" animBg="1"/>
      <p:bldP spid="1137691" grpId="0" animBg="1"/>
      <p:bldP spid="1137692" grpId="0" animBg="1"/>
      <p:bldP spid="1137693" grpId="0" animBg="1"/>
      <p:bldP spid="1137694" grpId="0" animBg="1"/>
      <p:bldP spid="11376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848225" y="85725"/>
            <a:ext cx="3759200" cy="2974975"/>
            <a:chOff x="1499" y="1335"/>
            <a:chExt cx="2473" cy="1958"/>
          </a:xfrm>
        </p:grpSpPr>
        <p:sp>
          <p:nvSpPr>
            <p:cNvPr id="115097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99" y="1335"/>
              <a:ext cx="2473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0" name="Freeform 4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1" name="Freeform 5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2" name="Freeform 6"/>
            <p:cNvSpPr>
              <a:spLocks/>
            </p:cNvSpPr>
            <p:nvPr/>
          </p:nvSpPr>
          <p:spPr bwMode="auto">
            <a:xfrm>
              <a:off x="2529" y="1507"/>
              <a:ext cx="258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86" y="120"/>
                </a:cxn>
                <a:cxn ang="0">
                  <a:pos x="138" y="103"/>
                </a:cxn>
                <a:cxn ang="0">
                  <a:pos x="172" y="86"/>
                </a:cxn>
                <a:cxn ang="0">
                  <a:pos x="189" y="69"/>
                </a:cxn>
                <a:cxn ang="0">
                  <a:pos x="206" y="34"/>
                </a:cxn>
                <a:cxn ang="0">
                  <a:pos x="224" y="17"/>
                </a:cxn>
                <a:cxn ang="0">
                  <a:pos x="258" y="0"/>
                </a:cxn>
              </a:cxnLst>
              <a:rect l="0" t="0" r="r" b="b"/>
              <a:pathLst>
                <a:path w="258" h="120">
                  <a:moveTo>
                    <a:pt x="0" y="120"/>
                  </a:moveTo>
                  <a:lnTo>
                    <a:pt x="86" y="120"/>
                  </a:lnTo>
                  <a:lnTo>
                    <a:pt x="138" y="103"/>
                  </a:lnTo>
                  <a:lnTo>
                    <a:pt x="172" y="86"/>
                  </a:lnTo>
                  <a:lnTo>
                    <a:pt x="189" y="69"/>
                  </a:lnTo>
                  <a:lnTo>
                    <a:pt x="206" y="34"/>
                  </a:lnTo>
                  <a:lnTo>
                    <a:pt x="224" y="17"/>
                  </a:lnTo>
                  <a:lnTo>
                    <a:pt x="258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3" name="Oval 7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4" name="Oval 8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5" name="Oval 9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6" name="Oval 10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7" name="Freeform 11"/>
            <p:cNvSpPr>
              <a:spLocks/>
            </p:cNvSpPr>
            <p:nvPr/>
          </p:nvSpPr>
          <p:spPr bwMode="auto">
            <a:xfrm>
              <a:off x="2667" y="1541"/>
              <a:ext cx="240" cy="86"/>
            </a:xfrm>
            <a:custGeom>
              <a:avLst/>
              <a:gdLst/>
              <a:ahLst/>
              <a:cxnLst>
                <a:cxn ang="0">
                  <a:pos x="240" y="86"/>
                </a:cxn>
                <a:cxn ang="0">
                  <a:pos x="154" y="69"/>
                </a:cxn>
                <a:cxn ang="0">
                  <a:pos x="103" y="69"/>
                </a:cxn>
                <a:cxn ang="0">
                  <a:pos x="68" y="52"/>
                </a:cxn>
                <a:cxn ang="0">
                  <a:pos x="34" y="17"/>
                </a:cxn>
                <a:cxn ang="0">
                  <a:pos x="0" y="0"/>
                </a:cxn>
              </a:cxnLst>
              <a:rect l="0" t="0" r="r" b="b"/>
              <a:pathLst>
                <a:path w="240" h="86">
                  <a:moveTo>
                    <a:pt x="240" y="86"/>
                  </a:moveTo>
                  <a:lnTo>
                    <a:pt x="154" y="69"/>
                  </a:lnTo>
                  <a:lnTo>
                    <a:pt x="103" y="69"/>
                  </a:lnTo>
                  <a:lnTo>
                    <a:pt x="68" y="52"/>
                  </a:lnTo>
                  <a:lnTo>
                    <a:pt x="34" y="17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8" name="Freeform 12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  <a:close/>
                </a:path>
              </a:pathLst>
            </a:cu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89" name="Freeform 13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182563" y="6350"/>
            <a:ext cx="3759200" cy="2974975"/>
            <a:chOff x="1499" y="1335"/>
            <a:chExt cx="2473" cy="1958"/>
          </a:xfrm>
        </p:grpSpPr>
        <p:sp>
          <p:nvSpPr>
            <p:cNvPr id="1150991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499" y="1335"/>
              <a:ext cx="2473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2" name="Freeform 16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  <a:close/>
                </a:path>
              </a:pathLst>
            </a:custGeom>
            <a:solidFill>
              <a:srgbClr val="00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3" name="Freeform 17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4" name="Freeform 18"/>
            <p:cNvSpPr>
              <a:spLocks/>
            </p:cNvSpPr>
            <p:nvPr/>
          </p:nvSpPr>
          <p:spPr bwMode="auto">
            <a:xfrm>
              <a:off x="2529" y="1507"/>
              <a:ext cx="258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86" y="120"/>
                </a:cxn>
                <a:cxn ang="0">
                  <a:pos x="138" y="103"/>
                </a:cxn>
                <a:cxn ang="0">
                  <a:pos x="172" y="86"/>
                </a:cxn>
                <a:cxn ang="0">
                  <a:pos x="189" y="69"/>
                </a:cxn>
                <a:cxn ang="0">
                  <a:pos x="206" y="34"/>
                </a:cxn>
                <a:cxn ang="0">
                  <a:pos x="224" y="17"/>
                </a:cxn>
                <a:cxn ang="0">
                  <a:pos x="258" y="0"/>
                </a:cxn>
              </a:cxnLst>
              <a:rect l="0" t="0" r="r" b="b"/>
              <a:pathLst>
                <a:path w="258" h="120">
                  <a:moveTo>
                    <a:pt x="0" y="120"/>
                  </a:moveTo>
                  <a:lnTo>
                    <a:pt x="86" y="120"/>
                  </a:lnTo>
                  <a:lnTo>
                    <a:pt x="138" y="103"/>
                  </a:lnTo>
                  <a:lnTo>
                    <a:pt x="172" y="86"/>
                  </a:lnTo>
                  <a:lnTo>
                    <a:pt x="189" y="69"/>
                  </a:lnTo>
                  <a:lnTo>
                    <a:pt x="206" y="34"/>
                  </a:lnTo>
                  <a:lnTo>
                    <a:pt x="224" y="17"/>
                  </a:lnTo>
                  <a:lnTo>
                    <a:pt x="258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5" name="Oval 19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6" name="Oval 20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7" name="Oval 21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8" name="Oval 22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0999" name="Freeform 23"/>
            <p:cNvSpPr>
              <a:spLocks/>
            </p:cNvSpPr>
            <p:nvPr/>
          </p:nvSpPr>
          <p:spPr bwMode="auto">
            <a:xfrm>
              <a:off x="2667" y="1541"/>
              <a:ext cx="240" cy="86"/>
            </a:xfrm>
            <a:custGeom>
              <a:avLst/>
              <a:gdLst/>
              <a:ahLst/>
              <a:cxnLst>
                <a:cxn ang="0">
                  <a:pos x="240" y="86"/>
                </a:cxn>
                <a:cxn ang="0">
                  <a:pos x="154" y="69"/>
                </a:cxn>
                <a:cxn ang="0">
                  <a:pos x="103" y="69"/>
                </a:cxn>
                <a:cxn ang="0">
                  <a:pos x="68" y="52"/>
                </a:cxn>
                <a:cxn ang="0">
                  <a:pos x="34" y="17"/>
                </a:cxn>
                <a:cxn ang="0">
                  <a:pos x="0" y="0"/>
                </a:cxn>
              </a:cxnLst>
              <a:rect l="0" t="0" r="r" b="b"/>
              <a:pathLst>
                <a:path w="240" h="86">
                  <a:moveTo>
                    <a:pt x="240" y="86"/>
                  </a:moveTo>
                  <a:lnTo>
                    <a:pt x="154" y="69"/>
                  </a:lnTo>
                  <a:lnTo>
                    <a:pt x="103" y="69"/>
                  </a:lnTo>
                  <a:lnTo>
                    <a:pt x="68" y="52"/>
                  </a:lnTo>
                  <a:lnTo>
                    <a:pt x="34" y="17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00" name="Freeform 24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  <a:close/>
                </a:path>
              </a:pathLst>
            </a:cu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01" name="Freeform 25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51002" name="Picture 26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163" y="1544638"/>
            <a:ext cx="1165225" cy="1130300"/>
          </a:xfrm>
          <a:prstGeom prst="rect">
            <a:avLst/>
          </a:prstGeom>
          <a:noFill/>
        </p:spPr>
      </p:pic>
      <p:pic>
        <p:nvPicPr>
          <p:cNvPr id="1151003" name="Picture 27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7338" y="1544638"/>
            <a:ext cx="1165225" cy="1130300"/>
          </a:xfrm>
          <a:prstGeom prst="rect">
            <a:avLst/>
          </a:prstGeom>
          <a:noFill/>
        </p:spPr>
      </p:pic>
      <p:pic>
        <p:nvPicPr>
          <p:cNvPr id="1151004" name="Picture 28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5300" y="1590675"/>
            <a:ext cx="1387475" cy="1390650"/>
          </a:xfrm>
          <a:prstGeom prst="rect">
            <a:avLst/>
          </a:prstGeom>
          <a:noFill/>
        </p:spPr>
      </p:pic>
      <p:pic>
        <p:nvPicPr>
          <p:cNvPr id="1151005" name="Picture 29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5" y="1155700"/>
            <a:ext cx="1387475" cy="1390650"/>
          </a:xfrm>
          <a:prstGeom prst="rect">
            <a:avLst/>
          </a:prstGeom>
          <a:noFill/>
        </p:spPr>
      </p:pic>
      <p:pic>
        <p:nvPicPr>
          <p:cNvPr id="1151006" name="Picture 30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97113" y="1544638"/>
            <a:ext cx="1165225" cy="1130300"/>
          </a:xfrm>
          <a:prstGeom prst="rect">
            <a:avLst/>
          </a:prstGeom>
          <a:noFill/>
        </p:spPr>
      </p:pic>
      <p:pic>
        <p:nvPicPr>
          <p:cNvPr id="1151007" name="Picture 31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7788" y="1050925"/>
            <a:ext cx="1165225" cy="1130300"/>
          </a:xfrm>
          <a:prstGeom prst="rect">
            <a:avLst/>
          </a:prstGeom>
          <a:noFill/>
        </p:spPr>
      </p:pic>
      <p:pic>
        <p:nvPicPr>
          <p:cNvPr id="1151008" name="Picture 32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4375" y="1050925"/>
            <a:ext cx="1165225" cy="1130300"/>
          </a:xfrm>
          <a:prstGeom prst="rect">
            <a:avLst/>
          </a:prstGeom>
          <a:noFill/>
        </p:spPr>
      </p:pic>
      <p:pic>
        <p:nvPicPr>
          <p:cNvPr id="1151009" name="Picture 33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175" y="979488"/>
            <a:ext cx="1165225" cy="1130300"/>
          </a:xfrm>
          <a:prstGeom prst="rect">
            <a:avLst/>
          </a:prstGeom>
          <a:noFill/>
        </p:spPr>
      </p:pic>
      <p:pic>
        <p:nvPicPr>
          <p:cNvPr id="1151010" name="Picture 34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5225" y="1851025"/>
            <a:ext cx="1165225" cy="1130300"/>
          </a:xfrm>
          <a:prstGeom prst="rect">
            <a:avLst/>
          </a:prstGeom>
          <a:noFill/>
        </p:spPr>
      </p:pic>
      <p:pic>
        <p:nvPicPr>
          <p:cNvPr id="1151011" name="Picture 35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7838" y="1760538"/>
            <a:ext cx="1165225" cy="1130300"/>
          </a:xfrm>
          <a:prstGeom prst="rect">
            <a:avLst/>
          </a:prstGeom>
          <a:noFill/>
        </p:spPr>
      </p:pic>
      <p:pic>
        <p:nvPicPr>
          <p:cNvPr id="1151012" name="Picture 36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3013" y="1616075"/>
            <a:ext cx="1165225" cy="1130300"/>
          </a:xfrm>
          <a:prstGeom prst="rect">
            <a:avLst/>
          </a:prstGeom>
          <a:noFill/>
        </p:spPr>
      </p:pic>
      <p:pic>
        <p:nvPicPr>
          <p:cNvPr id="1151013" name="Picture 37" descr="Руб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288" y="1616075"/>
            <a:ext cx="1165225" cy="1130300"/>
          </a:xfrm>
          <a:prstGeom prst="rect">
            <a:avLst/>
          </a:prstGeom>
          <a:noFill/>
        </p:spPr>
      </p:pic>
      <p:pic>
        <p:nvPicPr>
          <p:cNvPr id="1151014" name="Picture 38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9038" y="1500188"/>
            <a:ext cx="1387475" cy="1390650"/>
          </a:xfrm>
          <a:prstGeom prst="rect">
            <a:avLst/>
          </a:prstGeom>
          <a:noFill/>
        </p:spPr>
      </p:pic>
      <p:pic>
        <p:nvPicPr>
          <p:cNvPr id="1151015" name="Picture 39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3500" y="979488"/>
            <a:ext cx="1387475" cy="1390650"/>
          </a:xfrm>
          <a:prstGeom prst="rect">
            <a:avLst/>
          </a:prstGeom>
          <a:noFill/>
        </p:spPr>
      </p:pic>
      <p:pic>
        <p:nvPicPr>
          <p:cNvPr id="1151016" name="Picture 40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5613" y="1544638"/>
            <a:ext cx="1387475" cy="1390650"/>
          </a:xfrm>
          <a:prstGeom prst="rect">
            <a:avLst/>
          </a:prstGeom>
          <a:noFill/>
        </p:spPr>
      </p:pic>
      <p:pic>
        <p:nvPicPr>
          <p:cNvPr id="1151017" name="Picture 41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111250"/>
            <a:ext cx="1387475" cy="1390650"/>
          </a:xfrm>
          <a:prstGeom prst="rect">
            <a:avLst/>
          </a:prstGeom>
          <a:noFill/>
        </p:spPr>
      </p:pic>
      <p:pic>
        <p:nvPicPr>
          <p:cNvPr id="1151018" name="Picture 42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78675" y="1155700"/>
            <a:ext cx="1387475" cy="1390650"/>
          </a:xfrm>
          <a:prstGeom prst="rect">
            <a:avLst/>
          </a:prstGeom>
          <a:noFill/>
        </p:spPr>
      </p:pic>
      <p:pic>
        <p:nvPicPr>
          <p:cNvPr id="1151019" name="Picture 43" descr="2 рубл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2563" y="1590675"/>
            <a:ext cx="1387475" cy="1390650"/>
          </a:xfrm>
          <a:prstGeom prst="rect">
            <a:avLst/>
          </a:prstGeom>
          <a:noFill/>
        </p:spPr>
      </p:pic>
      <p:grpSp>
        <p:nvGrpSpPr>
          <p:cNvPr id="4" name="Group 44"/>
          <p:cNvGrpSpPr>
            <a:grpSpLocks noChangeAspect="1"/>
          </p:cNvGrpSpPr>
          <p:nvPr/>
        </p:nvGrpSpPr>
        <p:grpSpPr bwMode="auto">
          <a:xfrm>
            <a:off x="207963" y="3030538"/>
            <a:ext cx="3759200" cy="2974975"/>
            <a:chOff x="1499" y="1335"/>
            <a:chExt cx="2473" cy="1958"/>
          </a:xfrm>
        </p:grpSpPr>
        <p:sp>
          <p:nvSpPr>
            <p:cNvPr id="1151021" name="AutoShape 45"/>
            <p:cNvSpPr>
              <a:spLocks noChangeAspect="1" noChangeArrowheads="1" noTextEdit="1"/>
            </p:cNvSpPr>
            <p:nvPr/>
          </p:nvSpPr>
          <p:spPr bwMode="auto">
            <a:xfrm>
              <a:off x="1499" y="1335"/>
              <a:ext cx="2473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2" name="Freeform 46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3" name="Freeform 47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4" name="Freeform 48"/>
            <p:cNvSpPr>
              <a:spLocks/>
            </p:cNvSpPr>
            <p:nvPr/>
          </p:nvSpPr>
          <p:spPr bwMode="auto">
            <a:xfrm>
              <a:off x="2529" y="1507"/>
              <a:ext cx="258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86" y="120"/>
                </a:cxn>
                <a:cxn ang="0">
                  <a:pos x="138" y="103"/>
                </a:cxn>
                <a:cxn ang="0">
                  <a:pos x="172" y="86"/>
                </a:cxn>
                <a:cxn ang="0">
                  <a:pos x="189" y="69"/>
                </a:cxn>
                <a:cxn ang="0">
                  <a:pos x="206" y="34"/>
                </a:cxn>
                <a:cxn ang="0">
                  <a:pos x="224" y="17"/>
                </a:cxn>
                <a:cxn ang="0">
                  <a:pos x="258" y="0"/>
                </a:cxn>
              </a:cxnLst>
              <a:rect l="0" t="0" r="r" b="b"/>
              <a:pathLst>
                <a:path w="258" h="120">
                  <a:moveTo>
                    <a:pt x="0" y="120"/>
                  </a:moveTo>
                  <a:lnTo>
                    <a:pt x="86" y="120"/>
                  </a:lnTo>
                  <a:lnTo>
                    <a:pt x="138" y="103"/>
                  </a:lnTo>
                  <a:lnTo>
                    <a:pt x="172" y="86"/>
                  </a:lnTo>
                  <a:lnTo>
                    <a:pt x="189" y="69"/>
                  </a:lnTo>
                  <a:lnTo>
                    <a:pt x="206" y="34"/>
                  </a:lnTo>
                  <a:lnTo>
                    <a:pt x="224" y="17"/>
                  </a:lnTo>
                  <a:lnTo>
                    <a:pt x="258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5" name="Oval 49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6" name="Oval 50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7" name="Oval 51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8" name="Oval 52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29" name="Freeform 53"/>
            <p:cNvSpPr>
              <a:spLocks/>
            </p:cNvSpPr>
            <p:nvPr/>
          </p:nvSpPr>
          <p:spPr bwMode="auto">
            <a:xfrm>
              <a:off x="2667" y="1541"/>
              <a:ext cx="240" cy="86"/>
            </a:xfrm>
            <a:custGeom>
              <a:avLst/>
              <a:gdLst/>
              <a:ahLst/>
              <a:cxnLst>
                <a:cxn ang="0">
                  <a:pos x="240" y="86"/>
                </a:cxn>
                <a:cxn ang="0">
                  <a:pos x="154" y="69"/>
                </a:cxn>
                <a:cxn ang="0">
                  <a:pos x="103" y="69"/>
                </a:cxn>
                <a:cxn ang="0">
                  <a:pos x="68" y="52"/>
                </a:cxn>
                <a:cxn ang="0">
                  <a:pos x="34" y="17"/>
                </a:cxn>
                <a:cxn ang="0">
                  <a:pos x="0" y="0"/>
                </a:cxn>
              </a:cxnLst>
              <a:rect l="0" t="0" r="r" b="b"/>
              <a:pathLst>
                <a:path w="240" h="86">
                  <a:moveTo>
                    <a:pt x="240" y="86"/>
                  </a:moveTo>
                  <a:lnTo>
                    <a:pt x="154" y="69"/>
                  </a:lnTo>
                  <a:lnTo>
                    <a:pt x="103" y="69"/>
                  </a:lnTo>
                  <a:lnTo>
                    <a:pt x="68" y="52"/>
                  </a:lnTo>
                  <a:lnTo>
                    <a:pt x="34" y="17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30" name="Freeform 54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  <a:close/>
                </a:path>
              </a:pathLst>
            </a:cu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1031" name="Freeform 55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51032" name="Picture 56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063" y="4411663"/>
            <a:ext cx="1481137" cy="1411287"/>
          </a:xfrm>
          <a:prstGeom prst="rect">
            <a:avLst/>
          </a:prstGeom>
          <a:noFill/>
        </p:spPr>
      </p:pic>
      <p:pic>
        <p:nvPicPr>
          <p:cNvPr id="1151033" name="Picture 57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2838" y="4594225"/>
            <a:ext cx="1481137" cy="1411288"/>
          </a:xfrm>
          <a:prstGeom prst="rect">
            <a:avLst/>
          </a:prstGeom>
          <a:noFill/>
        </p:spPr>
      </p:pic>
      <p:pic>
        <p:nvPicPr>
          <p:cNvPr id="1151034" name="Picture 58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35175" y="4411663"/>
            <a:ext cx="1481138" cy="1411287"/>
          </a:xfrm>
          <a:prstGeom prst="rect">
            <a:avLst/>
          </a:prstGeom>
          <a:noFill/>
        </p:spPr>
      </p:pic>
      <p:pic>
        <p:nvPicPr>
          <p:cNvPr id="1151035" name="Picture 59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97113" y="4411663"/>
            <a:ext cx="1481137" cy="1411287"/>
          </a:xfrm>
          <a:prstGeom prst="rect">
            <a:avLst/>
          </a:prstGeom>
          <a:noFill/>
        </p:spPr>
      </p:pic>
      <p:pic>
        <p:nvPicPr>
          <p:cNvPr id="1151036" name="Picture 60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31875" y="4075113"/>
            <a:ext cx="1481138" cy="1411287"/>
          </a:xfrm>
          <a:prstGeom prst="rect">
            <a:avLst/>
          </a:prstGeom>
          <a:noFill/>
        </p:spPr>
      </p:pic>
      <p:pic>
        <p:nvPicPr>
          <p:cNvPr id="1151037" name="Picture 61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4200" y="3921125"/>
            <a:ext cx="1481138" cy="1411288"/>
          </a:xfrm>
          <a:prstGeom prst="rect">
            <a:avLst/>
          </a:prstGeom>
          <a:noFill/>
        </p:spPr>
      </p:pic>
      <p:pic>
        <p:nvPicPr>
          <p:cNvPr id="1151038" name="Picture 62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863" y="3887788"/>
            <a:ext cx="1481137" cy="1411287"/>
          </a:xfrm>
          <a:prstGeom prst="rect">
            <a:avLst/>
          </a:prstGeom>
          <a:noFill/>
        </p:spPr>
      </p:pic>
      <p:pic>
        <p:nvPicPr>
          <p:cNvPr id="1151039" name="Picture 63" descr="5 рублей маленьк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3988" y="4592638"/>
            <a:ext cx="1481137" cy="1411287"/>
          </a:xfrm>
          <a:prstGeom prst="rect">
            <a:avLst/>
          </a:prstGeom>
          <a:noFill/>
        </p:spPr>
      </p:pic>
      <p:sp>
        <p:nvSpPr>
          <p:cNvPr id="1151040" name="WordArt 64"/>
          <p:cNvSpPr>
            <a:spLocks noChangeArrowheads="1" noChangeShapeType="1" noTextEdit="1"/>
          </p:cNvSpPr>
          <p:nvPr/>
        </p:nvSpPr>
        <p:spPr bwMode="auto">
          <a:xfrm>
            <a:off x="4533900" y="3422650"/>
            <a:ext cx="2870200" cy="2484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Tahoma"/>
                <a:cs typeface="Tahoma"/>
              </a:rPr>
              <a:t>7=</a:t>
            </a:r>
          </a:p>
        </p:txBody>
      </p:sp>
      <p:sp>
        <p:nvSpPr>
          <p:cNvPr id="1151041" name="Rectangle 65"/>
          <p:cNvSpPr>
            <a:spLocks noChangeArrowheads="1"/>
          </p:cNvSpPr>
          <p:nvPr/>
        </p:nvSpPr>
        <p:spPr bwMode="auto">
          <a:xfrm>
            <a:off x="247650" y="6348413"/>
            <a:ext cx="8601075" cy="369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1042" name="Rectangle 66"/>
          <p:cNvSpPr>
            <a:spLocks noChangeArrowheads="1"/>
          </p:cNvSpPr>
          <p:nvPr/>
        </p:nvSpPr>
        <p:spPr bwMode="auto">
          <a:xfrm>
            <a:off x="247650" y="6348413"/>
            <a:ext cx="88900" cy="36988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1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1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5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5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5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5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5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5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5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5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5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5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5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5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5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5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5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5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5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5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5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5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5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5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5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5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5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5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5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5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5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5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5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5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5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5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5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6658 -0.19722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15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25104 0.43912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115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15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5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15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5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5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5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11111E-6 L 0.93524 -0.00185 " pathEditMode="relative" rAng="0" ptsTypes="AA">
                                      <p:cBhvr>
                                        <p:cTn id="194" dur="180000" fill="hold"/>
                                        <p:tgtEl>
                                          <p:spTgt spid="115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9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115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115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1040" grpId="0" animBg="1"/>
      <p:bldP spid="1151041" grpId="0" animBg="1"/>
      <p:bldP spid="1151041" grpId="1" animBg="1"/>
      <p:bldP spid="1151042" grpId="0" animBg="1"/>
      <p:bldP spid="1151042" grpId="1" animBg="1"/>
      <p:bldP spid="115104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857364"/>
            <a:ext cx="1170307" cy="131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2" descr="5 рублей маленьк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1481137" cy="1411287"/>
          </a:xfrm>
          <a:prstGeom prst="rect">
            <a:avLst/>
          </a:prstGeom>
          <a:noFill/>
        </p:spPr>
      </p:pic>
      <p:pic>
        <p:nvPicPr>
          <p:cNvPr id="5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643050"/>
            <a:ext cx="1165225" cy="1130300"/>
          </a:xfrm>
          <a:prstGeom prst="rect">
            <a:avLst/>
          </a:prstGeom>
          <a:noFill/>
        </p:spPr>
      </p:pic>
      <p:pic>
        <p:nvPicPr>
          <p:cNvPr id="2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1000108"/>
            <a:ext cx="1165225" cy="1130300"/>
          </a:xfrm>
          <a:prstGeom prst="rect">
            <a:avLst/>
          </a:prstGeom>
          <a:noFill/>
        </p:spPr>
      </p:pic>
      <p:pic>
        <p:nvPicPr>
          <p:cNvPr id="6" name="Picture 42" descr="2 рубл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1571612"/>
            <a:ext cx="1387475" cy="1390650"/>
          </a:xfrm>
          <a:prstGeom prst="rect">
            <a:avLst/>
          </a:prstGeom>
          <a:noFill/>
        </p:spPr>
      </p:pic>
      <p:pic>
        <p:nvPicPr>
          <p:cNvPr id="7" name="Picture 42" descr="2 рубл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85728"/>
            <a:ext cx="1387475" cy="1390650"/>
          </a:xfrm>
          <a:prstGeom prst="rect">
            <a:avLst/>
          </a:prstGeom>
          <a:noFill/>
        </p:spPr>
      </p:pic>
      <p:pic>
        <p:nvPicPr>
          <p:cNvPr id="8" name="Picture 42" descr="2 рубл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142984"/>
            <a:ext cx="1387475" cy="1390650"/>
          </a:xfrm>
          <a:prstGeom prst="rect">
            <a:avLst/>
          </a:prstGeom>
          <a:noFill/>
        </p:spPr>
      </p:pic>
      <p:pic>
        <p:nvPicPr>
          <p:cNvPr id="9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1142984"/>
            <a:ext cx="1165225" cy="1130300"/>
          </a:xfrm>
          <a:prstGeom prst="rect">
            <a:avLst/>
          </a:prstGeom>
          <a:noFill/>
        </p:spPr>
      </p:pic>
      <p:pic>
        <p:nvPicPr>
          <p:cNvPr id="10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429264"/>
            <a:ext cx="1165225" cy="1130300"/>
          </a:xfrm>
          <a:prstGeom prst="rect">
            <a:avLst/>
          </a:prstGeom>
          <a:noFill/>
        </p:spPr>
      </p:pic>
      <p:pic>
        <p:nvPicPr>
          <p:cNvPr id="11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5357826"/>
            <a:ext cx="1165225" cy="1130300"/>
          </a:xfrm>
          <a:prstGeom prst="rect">
            <a:avLst/>
          </a:prstGeom>
          <a:noFill/>
        </p:spPr>
      </p:pic>
      <p:pic>
        <p:nvPicPr>
          <p:cNvPr id="12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5429264"/>
            <a:ext cx="1165225" cy="1130300"/>
          </a:xfrm>
          <a:prstGeom prst="rect">
            <a:avLst/>
          </a:prstGeom>
          <a:noFill/>
        </p:spPr>
      </p:pic>
      <p:pic>
        <p:nvPicPr>
          <p:cNvPr id="13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5429264"/>
            <a:ext cx="1165225" cy="1130300"/>
          </a:xfrm>
          <a:prstGeom prst="rect">
            <a:avLst/>
          </a:prstGeom>
          <a:noFill/>
        </p:spPr>
      </p:pic>
      <p:pic>
        <p:nvPicPr>
          <p:cNvPr id="14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429264"/>
            <a:ext cx="1165225" cy="1130300"/>
          </a:xfrm>
          <a:prstGeom prst="rect">
            <a:avLst/>
          </a:prstGeom>
          <a:noFill/>
        </p:spPr>
      </p:pic>
      <p:pic>
        <p:nvPicPr>
          <p:cNvPr id="15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429000"/>
            <a:ext cx="1165225" cy="1130300"/>
          </a:xfrm>
          <a:prstGeom prst="rect">
            <a:avLst/>
          </a:prstGeom>
          <a:noFill/>
        </p:spPr>
      </p:pic>
      <p:pic>
        <p:nvPicPr>
          <p:cNvPr id="16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500438"/>
            <a:ext cx="1165225" cy="1130300"/>
          </a:xfrm>
          <a:prstGeom prst="rect">
            <a:avLst/>
          </a:prstGeom>
          <a:noFill/>
        </p:spPr>
      </p:pic>
      <p:pic>
        <p:nvPicPr>
          <p:cNvPr id="18" name="Picture 36" descr="Руб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429000"/>
            <a:ext cx="1165225" cy="1130300"/>
          </a:xfrm>
          <a:prstGeom prst="rect">
            <a:avLst/>
          </a:prstGeom>
          <a:noFill/>
        </p:spPr>
      </p:pic>
      <p:pic>
        <p:nvPicPr>
          <p:cNvPr id="19" name="Picture 42" descr="2 рубл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3286124"/>
            <a:ext cx="1387475" cy="1390650"/>
          </a:xfrm>
          <a:prstGeom prst="rect">
            <a:avLst/>
          </a:prstGeom>
          <a:noFill/>
        </p:spPr>
      </p:pic>
      <p:pic>
        <p:nvPicPr>
          <p:cNvPr id="20" name="Picture 42" descr="2 рубл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5214950"/>
            <a:ext cx="1387475" cy="139065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643306" y="1214422"/>
            <a:ext cx="114300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ahoma"/>
                <a:cs typeface="Tahoma"/>
              </a:rPr>
              <a:t>7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pic>
        <p:nvPicPr>
          <p:cNvPr id="22" name="Picture 42" descr="2 рубл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357562"/>
            <a:ext cx="1387475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8" y="2928934"/>
          <a:ext cx="8001060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10"/>
                <a:gridCol w="1333510"/>
                <a:gridCol w="1333510"/>
                <a:gridCol w="1333510"/>
                <a:gridCol w="1333510"/>
                <a:gridCol w="1333510"/>
              </a:tblGrid>
              <a:tr h="1678793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9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9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9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4</a:t>
                      </a:r>
                      <a:endParaRPr lang="ru-RU" sz="9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5</a:t>
                      </a:r>
                      <a:endParaRPr lang="ru-RU" sz="9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6</a:t>
                      </a:r>
                      <a:endParaRPr lang="ru-RU" sz="9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78793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Arial Narrow" pitchFamily="34" charset="0"/>
                        </a:rPr>
                        <a:t>6</a:t>
                      </a:r>
                      <a:endParaRPr lang="ru-RU" sz="9600" b="1" dirty="0"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Arial Narrow" pitchFamily="34" charset="0"/>
                        </a:rPr>
                        <a:t>5</a:t>
                      </a:r>
                      <a:endParaRPr lang="ru-RU" sz="9600" b="1" dirty="0"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Arial Narrow" pitchFamily="34" charset="0"/>
                        </a:rPr>
                        <a:t>4</a:t>
                      </a:r>
                      <a:endParaRPr lang="ru-RU" sz="9600" b="1" dirty="0"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Arial Narrow" pitchFamily="34" charset="0"/>
                        </a:rPr>
                        <a:t>3</a:t>
                      </a:r>
                      <a:endParaRPr lang="ru-RU" sz="9600" b="1" dirty="0"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Arial Narrow" pitchFamily="34" charset="0"/>
                        </a:rPr>
                        <a:t>2</a:t>
                      </a:r>
                      <a:endParaRPr lang="ru-RU" sz="9600" b="1" dirty="0"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Arial Narrow" pitchFamily="34" charset="0"/>
                        </a:rPr>
                        <a:t>1</a:t>
                      </a:r>
                      <a:endParaRPr lang="ru-RU" sz="9600" b="1" dirty="0">
                        <a:latin typeface="Arial Narrow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0" y="428604"/>
            <a:ext cx="9144000" cy="2500330"/>
          </a:xfrm>
          <a:prstGeom prst="triangle">
            <a:avLst>
              <a:gd name="adj" fmla="val 5017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643446"/>
            <a:ext cx="1357322" cy="1643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928934"/>
            <a:ext cx="1357322" cy="1643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643446"/>
            <a:ext cx="1357322" cy="1643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4643446"/>
            <a:ext cx="1357322" cy="1643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928934"/>
            <a:ext cx="1357322" cy="1643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4643446"/>
            <a:ext cx="1357322" cy="1643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357298"/>
            <a:ext cx="3428992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82</Words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Ломаная. Состав числа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WIN7XP</cp:lastModifiedBy>
  <cp:revision>6</cp:revision>
  <dcterms:modified xsi:type="dcterms:W3CDTF">2013-01-20T08:13:54Z</dcterms:modified>
</cp:coreProperties>
</file>