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0174"/>
            <a:ext cx="8686800" cy="4818330"/>
          </a:xfrm>
        </p:spPr>
        <p:txBody>
          <a:bodyPr/>
          <a:lstStyle/>
          <a:p>
            <a:pPr algn="ctr"/>
            <a:r>
              <a:rPr lang="ru-RU" sz="8000" dirty="0" smtClean="0"/>
              <a:t>Состав числа  6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28860" y="0"/>
          <a:ext cx="4572032" cy="68579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86016"/>
                <a:gridCol w="2286016"/>
              </a:tblGrid>
              <a:tr h="8149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 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5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072462" y="2285992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072330" y="3000372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8143900" y="3857628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7215206" y="4643446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143900" y="5357826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" action="ppaction://hlinkshowjump?jump=firstslide" highlightClick="1"/>
          </p:cNvPr>
          <p:cNvSpPr/>
          <p:nvPr/>
        </p:nvSpPr>
        <p:spPr>
          <a:xfrm>
            <a:off x="7143768" y="1500174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5984" y="1"/>
          <a:ext cx="4572032" cy="68579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86016"/>
                <a:gridCol w="2286016"/>
              </a:tblGrid>
              <a:tr h="8149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 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5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5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072330" y="5000636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072330" y="3357562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000892" y="1785926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8143900" y="5715016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72462" y="4286256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7929586" y="2643182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5984" y="1"/>
          <a:ext cx="4572032" cy="68579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86016"/>
                <a:gridCol w="2286016"/>
              </a:tblGrid>
              <a:tr h="8149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 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5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5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3429024" cy="78579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Найди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571480"/>
            <a:ext cx="4914880" cy="58578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Cambria" pitchFamily="18" charset="0"/>
              </a:rPr>
              <a:t>6-1=4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Cambria" pitchFamily="18" charset="0"/>
              </a:rPr>
              <a:t>6-2=5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Cambria" pitchFamily="18" charset="0"/>
              </a:rPr>
              <a:t>6-3=1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Cambria" pitchFamily="18" charset="0"/>
              </a:rPr>
              <a:t>6-4=3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Cambria" pitchFamily="18" charset="0"/>
              </a:rPr>
              <a:t>6-5=2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3857620" cy="6286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914400" y="3857628"/>
            <a:ext cx="7772400" cy="857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9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3+3=6</a:t>
            </a:r>
            <a:endParaRPr lang="ru-RU" sz="95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rot="20081248">
            <a:off x="1580296" y="4678866"/>
            <a:ext cx="1285884" cy="20002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500298" y="4929174"/>
            <a:ext cx="1285884" cy="1928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921429">
            <a:off x="3448406" y="4802797"/>
            <a:ext cx="1214446" cy="1928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20272548">
            <a:off x="4470067" y="4675781"/>
            <a:ext cx="1357322" cy="20002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86380" y="4786322"/>
            <a:ext cx="1285884" cy="184309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753376">
            <a:off x="6409358" y="4812464"/>
            <a:ext cx="1285884" cy="1928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8671 C 0.01041 -0.08717 0.01406 -0.08717 0.01719 -0.08879 C 0.02083 -0.09087 0.02725 -0.09781 0.02725 -0.09781 C 0.02778 -0.10012 0.02812 -0.10266 0.02899 -0.10451 C 0.02986 -0.10682 0.03177 -0.10867 0.03246 -0.11122 C 0.03403 -0.117 0.03437 -0.12347 0.03576 -0.12925 C 0.04045 -0.14798 0.04653 -0.16717 0.05434 -0.18359 C 0.05712 -0.19769 0.06041 -0.20717 0.06805 -0.21734 C 0.07465 -0.23515 0.0809 -0.25341 0.08993 -0.26937 C 0.09132 -0.27191 0.09357 -0.27353 0.09514 -0.27607 C 0.09878 -0.28185 0.10521 -0.29411 0.10521 -0.29411 C 0.10729 -0.30521 0.11041 -0.31214 0.11545 -0.32116 C 0.12482 -0.36 0.11232 -0.31376 0.12396 -0.34382 C 0.12691 -0.35145 0.12795 -0.36532 0.12899 -0.37318 C 0.13073 -0.41018 0.13489 -0.44116 0.13576 -0.47908 C 0.13975 -0.64324 0.11198 -0.60139 0.1408 -0.64393 " pathEditMode="relative" ptsTypes="fffffffffffffff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-0.0874 C -0.01215 -0.10289 -0.02014 -0.11862 -0.02639 -0.13295 C -0.02865 -0.14544 -0.02743 -0.14012 -0.0316 -0.15376 C -0.03212 -0.15561 -0.03333 -0.15931 -0.03333 -0.15908 C -0.03385 -0.1644 -0.03385 -0.16948 -0.03507 -0.17434 C -0.04288 -0.20717 -0.03785 -0.17596 -0.04184 -0.1933 C -0.04306 -0.19862 -0.04687 -0.22313 -0.04687 -0.22336 C -0.04774 -0.22891 -0.05035 -0.23168 -0.05226 -0.23677 C -0.05642 -0.24925 -0.06042 -0.26359 -0.06406 -0.27654 C -0.06927 -0.2948 -0.07135 -0.31492 -0.08125 -0.3311 C -0.08507 -0.35885 -0.07899 -0.32278 -0.08958 -0.35746 C -0.09236 -0.36648 -0.09444 -0.3755 -0.09826 -0.38405 C -0.10208 -0.40463 -0.11372 -0.42012 -0.12222 -0.43862 C -0.13177 -0.45966 -0.13767 -0.48255 -0.14444 -0.50474 C -0.14809 -0.51677 -0.15764 -0.52925 -0.15799 -0.54243 C -0.15851 -0.55815 -0.15799 -0.57411 -0.15799 -0.5896 " pathEditMode="relative" rAng="0" ptsTypes="fffffffffffffffA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8879 C 0.00798 -0.10035 0.01302 -0.10867 0.01597 -0.12023 C 0.01736 -0.12532 0.02274 -0.13388 0.02274 -0.13388 C 0.025 -0.14567 0.02795 -0.1563 0.03125 -0.16763 C 0.03437 -0.17827 0.03472 -0.18752 0.03975 -0.197 C 0.04219 -0.21457 0.05191 -0.23584 0.0618 -0.24902 C 0.06597 -0.26312 0.07118 -0.27653 0.07691 -0.28948 C 0.07899 -0.29411 0.08142 -0.2985 0.08368 -0.30312 C 0.08489 -0.30544 0.08715 -0.30983 0.08715 -0.30983 C 0.08923 -0.3207 0.0908 -0.33087 0.09392 -0.34151 C 0.09462 -0.35653 0.09687 -0.37156 0.09739 -0.38659 C 0.10069 -0.48786 0.09149 -0.44925 0.10069 -0.48601 C 0.10208 -0.50035 0.1033 -0.51469 0.10573 -0.52879 C 0.10659 -0.54035 0.11059 -0.55769 0.11094 -0.56948 C 0.11146 -0.59122 0.11094 -0.61318 0.11094 -0.63492 " pathEditMode="relative" ptsTypes="ffffffffffffffA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736 -0.00717 0.02205 -0.03838 0.03386 -0.0541 C 0.03802 -0.07561 0.05313 -0.09156 0.06615 -0.10381 C 0.07743 -0.11445 0.08594 -0.12509 0.09827 -0.13318 C 0.10556 -0.13803 0.10955 -0.14566 0.11702 -0.1489 C 0.12309 -0.15468 0.13177 -0.16601 0.13906 -0.16925 C 0.15122 -0.18543 0.13559 -0.16624 0.15261 -0.18058 C 0.15469 -0.1822 0.1559 -0.1852 0.15764 -0.18728 C 0.1632 -0.19353 0.16893 -0.19931 0.17465 -0.20532 C 0.18715 -0.2185 0.17118 -0.19977 0.18646 -0.21433 C 0.19653 -0.22405 0.20816 -0.23676 0.21528 -0.2504 C 0.21736 -0.2615 0.22622 -0.27098 0.22708 -0.28208 C 0.22795 -0.2941 0.22708 -0.30613 0.22708 -0.31815 " pathEditMode="relative" ptsTypes="ffffffffffffA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20231E-7 C -0.00503 -0.00925 -0.00781 -0.01803 -0.0125 -0.02705 C -0.01753 -0.05272 -0.03194 -0.08462 -0.04462 -0.10613 C -0.04757 -0.12416 -0.05416 -0.14058 -0.05885 -0.15792 C -0.06215 -0.16994 -0.06389 -0.18821 -0.06962 -0.19861 C -0.07309 -0.21272 -0.07621 -0.22566 -0.08021 -0.23931 C -0.08385 -0.25179 -0.08489 -0.26428 -0.09097 -0.27538 C -0.09149 -0.27907 -0.09201 -0.28301 -0.09288 -0.2867 C -0.09375 -0.29133 -0.09618 -0.30012 -0.09618 -0.29988 C -0.09375 -0.36786 -0.09444 -0.33318 -0.09444 -0.40416 " pathEditMode="relative" rAng="0" ptsTypes="fffffffffA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-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-0.08277 C -0.02066 -0.0985 -0.02084 -0.10289 -0.0257 -0.11468 C -0.02848 -0.1304 -0.03091 -0.14682 -0.03629 -0.16069 C -0.03872 -0.17618 -0.04514 -0.19491 -0.0507 -0.20832 C -0.0533 -0.22289 -0.06303 -0.23376 -0.06841 -0.24624 C -0.07813 -0.26867 -0.08577 -0.29087 -0.09931 -0.30774 C -0.10539 -0.32393 -0.09601 -0.30058 -0.10886 -0.32185 C -0.11129 -0.32578 -0.11598 -0.33364 -0.11598 -0.33341 C -0.11858 -0.34751 -0.11493 -0.33087 -0.12084 -0.34566 C -0.12622 -0.3593 -0.11493 -0.34289 -0.12657 -0.35745 C -0.12813 -0.36693 -0.12709 -0.363 -0.129 -0.36948 " pathEditMode="relative" rAng="0" ptsTypes="ffffffffffA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1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800" b="1" dirty="0" smtClean="0"/>
              <a:t>2+4=6</a:t>
            </a:r>
            <a:endParaRPr lang="ru-RU" sz="8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500034" y="571480"/>
            <a:ext cx="1500198" cy="1357322"/>
          </a:xfrm>
          <a:prstGeom prst="star7">
            <a:avLst>
              <a:gd name="adj" fmla="val 24491"/>
              <a:gd name="hf" fmla="val 102572"/>
              <a:gd name="vf" fmla="val 1052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7-конечная звезда 4"/>
          <p:cNvSpPr/>
          <p:nvPr/>
        </p:nvSpPr>
        <p:spPr>
          <a:xfrm>
            <a:off x="3214678" y="571480"/>
            <a:ext cx="1500198" cy="1357322"/>
          </a:xfrm>
          <a:prstGeom prst="star7">
            <a:avLst>
              <a:gd name="adj" fmla="val 24491"/>
              <a:gd name="hf" fmla="val 102572"/>
              <a:gd name="vf" fmla="val 1052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4572000" y="928670"/>
            <a:ext cx="1500198" cy="1357322"/>
          </a:xfrm>
          <a:prstGeom prst="star7">
            <a:avLst>
              <a:gd name="adj" fmla="val 24491"/>
              <a:gd name="hf" fmla="val 102572"/>
              <a:gd name="vf" fmla="val 1052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5857884" y="571480"/>
            <a:ext cx="1500198" cy="1357322"/>
          </a:xfrm>
          <a:prstGeom prst="star7">
            <a:avLst>
              <a:gd name="adj" fmla="val 24491"/>
              <a:gd name="hf" fmla="val 102572"/>
              <a:gd name="vf" fmla="val 1052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7215206" y="785794"/>
            <a:ext cx="1500198" cy="1357322"/>
          </a:xfrm>
          <a:prstGeom prst="star7">
            <a:avLst>
              <a:gd name="adj" fmla="val 24491"/>
              <a:gd name="hf" fmla="val 102572"/>
              <a:gd name="vf" fmla="val 1052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7-конечная звезда 8"/>
          <p:cNvSpPr/>
          <p:nvPr/>
        </p:nvSpPr>
        <p:spPr>
          <a:xfrm>
            <a:off x="1928794" y="928670"/>
            <a:ext cx="1500198" cy="1428760"/>
          </a:xfrm>
          <a:prstGeom prst="star7">
            <a:avLst>
              <a:gd name="adj" fmla="val 24491"/>
              <a:gd name="hf" fmla="val 102572"/>
              <a:gd name="vf" fmla="val 1052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0774 L 0.00104 0.61109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8 0.10774 L 0.29479 0.67398 " pathEditMode="relative" ptsTypes="AA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0.07676 L 0.29601 0.5172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10798 L 0.02274 0.22335 " pathEditMode="relative" ptsTypes="AA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0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</a:rPr>
              <a:t>5+1=6</a:t>
            </a:r>
            <a:endParaRPr lang="ru-RU" sz="8000" b="1" dirty="0">
              <a:solidFill>
                <a:schemeClr val="bg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3560"/>
            <a:ext cx="8715436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785786" y="2571744"/>
            <a:ext cx="1643074" cy="985838"/>
          </a:xfrm>
          <a:prstGeom prst="cloud">
            <a:avLst/>
          </a:prstGeom>
          <a:effectLst>
            <a:glow rad="101500">
              <a:schemeClr val="accent4">
                <a:alpha val="42000"/>
                <a:satMod val="12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4214810" y="5286388"/>
            <a:ext cx="1643074" cy="985838"/>
          </a:xfrm>
          <a:prstGeom prst="cloud">
            <a:avLst/>
          </a:prstGeom>
          <a:effectLst>
            <a:glow rad="101500">
              <a:schemeClr val="accent4">
                <a:alpha val="42000"/>
                <a:satMod val="12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3857620" y="2714620"/>
            <a:ext cx="1643074" cy="985838"/>
          </a:xfrm>
          <a:prstGeom prst="cloud">
            <a:avLst/>
          </a:prstGeom>
          <a:effectLst>
            <a:glow rad="101500">
              <a:schemeClr val="accent4">
                <a:alpha val="42000"/>
                <a:satMod val="12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571472" y="4143380"/>
            <a:ext cx="1643074" cy="985838"/>
          </a:xfrm>
          <a:prstGeom prst="cloud">
            <a:avLst/>
          </a:prstGeom>
          <a:effectLst>
            <a:glow rad="101500">
              <a:schemeClr val="accent4">
                <a:alpha val="42000"/>
                <a:satMod val="12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2571736" y="3786190"/>
            <a:ext cx="1643074" cy="985838"/>
          </a:xfrm>
          <a:prstGeom prst="cloud">
            <a:avLst/>
          </a:prstGeom>
          <a:effectLst>
            <a:glow rad="101500">
              <a:schemeClr val="accent4">
                <a:alpha val="42000"/>
                <a:satMod val="12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1857356" y="5357826"/>
            <a:ext cx="1643074" cy="985838"/>
          </a:xfrm>
          <a:prstGeom prst="cloud">
            <a:avLst/>
          </a:prstGeom>
          <a:effectLst>
            <a:glow rad="101500">
              <a:schemeClr val="accent4">
                <a:alpha val="42000"/>
                <a:satMod val="12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28 -0.00671 L 0.33438 -0.3109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71670" y="0"/>
          <a:ext cx="4572032" cy="6857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16"/>
                <a:gridCol w="2286016"/>
              </a:tblGrid>
              <a:tr h="8149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6</a:t>
                      </a:r>
                      <a:endParaRPr lang="ru-RU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4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 </a:t>
                      </a:r>
                      <a:endParaRPr lang="ru-RU" sz="4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0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latin typeface="Cambria" pitchFamily="18" charset="0"/>
                        </a:rPr>
                        <a:t>5</a:t>
                      </a:r>
                      <a:endParaRPr lang="ru-RU" sz="4800" b="0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0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latin typeface="Cambria" pitchFamily="18" charset="0"/>
                        </a:rPr>
                        <a:t>3</a:t>
                      </a:r>
                      <a:endParaRPr lang="ru-RU" sz="4800" b="0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0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latin typeface="Cambria" pitchFamily="18" charset="0"/>
                        </a:rPr>
                        <a:t>1</a:t>
                      </a:r>
                      <a:endParaRPr lang="ru-RU" sz="4800" b="0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4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Капля 5"/>
          <p:cNvSpPr/>
          <p:nvPr/>
        </p:nvSpPr>
        <p:spPr>
          <a:xfrm rot="18912153">
            <a:off x="6969606" y="3061089"/>
            <a:ext cx="609134" cy="567799"/>
          </a:xfrm>
          <a:prstGeom prst="teardrop">
            <a:avLst>
              <a:gd name="adj" fmla="val 17457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18912153">
            <a:off x="7683987" y="2275270"/>
            <a:ext cx="609134" cy="567799"/>
          </a:xfrm>
          <a:prstGeom prst="teardrop">
            <a:avLst>
              <a:gd name="adj" fmla="val 17457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апля 7"/>
          <p:cNvSpPr/>
          <p:nvPr/>
        </p:nvSpPr>
        <p:spPr>
          <a:xfrm rot="18912153">
            <a:off x="7041045" y="1489452"/>
            <a:ext cx="609134" cy="567799"/>
          </a:xfrm>
          <a:prstGeom prst="teardrop">
            <a:avLst>
              <a:gd name="adj" fmla="val 17457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апля 8"/>
          <p:cNvSpPr/>
          <p:nvPr/>
        </p:nvSpPr>
        <p:spPr>
          <a:xfrm rot="18912153">
            <a:off x="7755424" y="3775469"/>
            <a:ext cx="609134" cy="567799"/>
          </a:xfrm>
          <a:prstGeom prst="teardrop">
            <a:avLst>
              <a:gd name="adj" fmla="val 17457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8912153">
            <a:off x="7041045" y="4561287"/>
            <a:ext cx="609134" cy="567799"/>
          </a:xfrm>
          <a:prstGeom prst="teardrop">
            <a:avLst>
              <a:gd name="adj" fmla="val 17457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18912153">
            <a:off x="7826863" y="5489981"/>
            <a:ext cx="609134" cy="567799"/>
          </a:xfrm>
          <a:prstGeom prst="teardrop">
            <a:avLst>
              <a:gd name="adj" fmla="val 17457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5984" y="1"/>
          <a:ext cx="4572032" cy="68579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86016"/>
                <a:gridCol w="2286016"/>
              </a:tblGrid>
              <a:tr h="8149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 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5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143900" y="1571612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143768" y="2214554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8143900" y="3000372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7143768" y="3786190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72462" y="4643446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7143768" y="5429264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0"/>
          <a:ext cx="4572032" cy="68579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86016"/>
                <a:gridCol w="2286016"/>
              </a:tblGrid>
              <a:tr h="8149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 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5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072462" y="1357298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143768" y="2285992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8072462" y="3000372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7143768" y="3786190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143900" y="4572008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7286644" y="5429264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5984" y="0"/>
          <a:ext cx="4572032" cy="68579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86016"/>
                <a:gridCol w="2286016"/>
              </a:tblGrid>
              <a:tr h="8149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 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5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001024" y="1500174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000892" y="2285992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8001024" y="3214686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7000892" y="3786190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01024" y="4643446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7072330" y="5643578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>
            <a:off x="8643966" y="2357430"/>
            <a:ext cx="71438" cy="71438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57422" y="0"/>
          <a:ext cx="4572032" cy="68579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286016"/>
                <a:gridCol w="2286016"/>
              </a:tblGrid>
              <a:tr h="8149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6</a:t>
                      </a:r>
                      <a:endParaRPr lang="ru-RU" sz="4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0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 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5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2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3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4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Cambria" pitchFamily="18" charset="0"/>
                        </a:rPr>
                        <a:t>1</a:t>
                      </a:r>
                      <a:endParaRPr lang="ru-RU" sz="4800" b="1" dirty="0"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3291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6</a:t>
                      </a:r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072462" y="1357298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143768" y="2143116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8072462" y="3000372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7072330" y="3714752"/>
            <a:ext cx="785818" cy="928694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072462" y="4572008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7072330" y="5500702"/>
            <a:ext cx="785818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92</TotalTime>
  <Words>107</Words>
  <PresentationFormat>Экран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Состав числа  6</vt:lpstr>
      <vt:lpstr>Слайд 2</vt:lpstr>
      <vt:lpstr>2+4=6</vt:lpstr>
      <vt:lpstr>5+1=6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Найди ошибку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WIN7XP</cp:lastModifiedBy>
  <cp:revision>12</cp:revision>
  <dcterms:modified xsi:type="dcterms:W3CDTF">2012-11-27T18:25:43Z</dcterms:modified>
</cp:coreProperties>
</file>