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A258F9-A9BE-4A17-912D-11D21FC6DBC2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E3E695-D514-4A70-B837-14225B194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 Скажите, как называется прибор, отсчитывающий время в пределах суток, такой прибор называется….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Часы….</a:t>
            </a:r>
            <a:endParaRPr lang="ru-RU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Пытались люди использовать для определения времени Масло…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Например, когда опускались в каменоломни и шахты, брали с собой лампы с маслом, которое горело столько, сколько времени длился их рабочий день….</a:t>
            </a:r>
            <a:endParaRPr lang="ru-RU" sz="2400" dirty="0"/>
          </a:p>
        </p:txBody>
      </p:sp>
      <p:pic>
        <p:nvPicPr>
          <p:cNvPr id="5" name="Рисунок 4" descr="274px-Oil-lamp_clock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137" b="27137"/>
          <a:stretch>
            <a:fillRect/>
          </a:stretch>
        </p:blipFill>
        <p:spPr>
          <a:xfrm>
            <a:off x="395536" y="377766"/>
            <a:ext cx="4770570" cy="5661564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так выглядят современные масляные часы..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23973-400x40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30000" contrast="10000"/>
          </a:blip>
          <a:srcRect t="19" b="19"/>
          <a:stretch>
            <a:fillRect/>
          </a:stretch>
        </p:blipFill>
        <p:spPr/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Потом человек придумал механизм и появились башенные часы…</a:t>
            </a:r>
            <a:endParaRPr lang="ru-RU" dirty="0"/>
          </a:p>
        </p:txBody>
      </p:sp>
      <p:pic>
        <p:nvPicPr>
          <p:cNvPr id="7" name="Содержимое 6" descr="курант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3548837" cy="3079336"/>
          </a:xfrm>
        </p:spPr>
      </p:pic>
      <p:pic>
        <p:nvPicPr>
          <p:cNvPr id="8" name="Содержимое 7" descr="биг бе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484784"/>
            <a:ext cx="3521075" cy="266429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 стало много и разных…..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Часы  с Маятником</a:t>
            </a:r>
            <a:endParaRPr lang="ru-RU" sz="2400" dirty="0"/>
          </a:p>
        </p:txBody>
      </p:sp>
      <p:pic>
        <p:nvPicPr>
          <p:cNvPr id="8" name="Рисунок 7" descr="s0mw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10000"/>
          </a:blip>
          <a:srcRect t="13360" b="13360"/>
          <a:stretch>
            <a:fillRect/>
          </a:stretch>
        </p:blipFill>
        <p:spPr>
          <a:xfrm>
            <a:off x="395536" y="772856"/>
            <a:ext cx="4672368" cy="467236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Часы с кукушкой…..</a:t>
            </a:r>
            <a:endParaRPr lang="ru-RU" dirty="0"/>
          </a:p>
        </p:txBody>
      </p:sp>
      <p:pic>
        <p:nvPicPr>
          <p:cNvPr id="11" name="Содержимое 10" descr="807bd26e74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3168352" cy="4525963"/>
          </a:xfrm>
        </p:spPr>
      </p:pic>
      <p:pic>
        <p:nvPicPr>
          <p:cNvPr id="12" name="Содержимое 11" descr="1011_3620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28801"/>
            <a:ext cx="3877119" cy="446449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Часы настенные…..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0712" y="2133600"/>
            <a:ext cx="4371975" cy="43719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Часы напольные……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05b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0712" y="2133600"/>
            <a:ext cx="4371975" cy="43719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часы настольные……</a:t>
            </a:r>
            <a:endParaRPr lang="ru-RU" dirty="0"/>
          </a:p>
        </p:txBody>
      </p:sp>
      <p:pic>
        <p:nvPicPr>
          <p:cNvPr id="7" name="Содержимое 6" descr="1248869813_3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1628800"/>
            <a:ext cx="3726755" cy="3400664"/>
          </a:xfrm>
        </p:spPr>
      </p:pic>
      <p:pic>
        <p:nvPicPr>
          <p:cNvPr id="8" name="Содержимое 7" descr="3871495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499993" y="2132856"/>
            <a:ext cx="3168352" cy="432048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Часы наручные…</a:t>
            </a:r>
            <a:endParaRPr lang="ru-RU" dirty="0"/>
          </a:p>
        </p:txBody>
      </p:sp>
      <p:pic>
        <p:nvPicPr>
          <p:cNvPr id="5" name="Содержимое 4" descr="10407153_0picture189_133970105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251520" y="2132856"/>
            <a:ext cx="3960440" cy="3384376"/>
          </a:xfrm>
        </p:spPr>
      </p:pic>
      <p:pic>
        <p:nvPicPr>
          <p:cNvPr id="6" name="Содержимое 5" descr="126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3" y="1813382"/>
            <a:ext cx="3178837" cy="431278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часы на цепочке……..</a:t>
            </a:r>
            <a:endParaRPr lang="ru-RU" dirty="0"/>
          </a:p>
        </p:txBody>
      </p:sp>
      <p:pic>
        <p:nvPicPr>
          <p:cNvPr id="3" name="Рисунок 2" descr="18846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12879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часы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</a:p>
          <a:p>
            <a:r>
              <a:rPr lang="ru-RU" sz="2400" dirty="0" smtClean="0"/>
              <a:t>           - СОЛНЕЧНЫЕ</a:t>
            </a:r>
          </a:p>
          <a:p>
            <a:r>
              <a:rPr lang="ru-RU" sz="2400" dirty="0" smtClean="0"/>
              <a:t>Найдены в Египте</a:t>
            </a:r>
            <a:endParaRPr lang="ru-RU" sz="2400" dirty="0"/>
          </a:p>
        </p:txBody>
      </p:sp>
      <p:pic>
        <p:nvPicPr>
          <p:cNvPr id="6" name="Рисунок 5" descr="647bb6a9638db584a0d9713b02dc70a7-_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97" b="4397"/>
          <a:stretch>
            <a:fillRect/>
          </a:stretch>
        </p:blipFill>
        <p:spPr/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Менялся механизм, менялась форма часов….</a:t>
            </a:r>
            <a:endParaRPr lang="ru-RU" dirty="0"/>
          </a:p>
        </p:txBody>
      </p:sp>
      <p:pic>
        <p:nvPicPr>
          <p:cNvPr id="5" name="Содержимое 4" descr="b-026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2644"/>
            <a:ext cx="3521075" cy="3521075"/>
          </a:xfrm>
        </p:spPr>
      </p:pic>
      <p:pic>
        <p:nvPicPr>
          <p:cNvPr id="6" name="Содержимое 5" descr="5332_340489_FTY-5332-800x8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102644"/>
            <a:ext cx="3521075" cy="35210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 какие бы не были….они остаются нам очень нужны….</a:t>
            </a:r>
            <a:endParaRPr lang="ru-RU" dirty="0"/>
          </a:p>
        </p:txBody>
      </p:sp>
      <p:pic>
        <p:nvPicPr>
          <p:cNvPr id="5" name="Содержимое 4" descr="1248846571_desk_clock_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97735"/>
            <a:ext cx="3726755" cy="2777597"/>
          </a:xfrm>
        </p:spPr>
      </p:pic>
      <p:pic>
        <p:nvPicPr>
          <p:cNvPr id="6" name="Содержимое 5" descr="full_elektronnye-nastolnye-chasy-budilnik-proekt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72816"/>
            <a:ext cx="3326229" cy="410445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0"/>
            <a:ext cx="724268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Часы говорят:</a:t>
            </a:r>
          </a:p>
          <a:p>
            <a:r>
              <a:rPr lang="ru-RU" dirty="0" smtClean="0"/>
              <a:t>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/>
              <a:t>Мы ,когда идем, стоим,</a:t>
            </a:r>
          </a:p>
          <a:p>
            <a:endParaRPr lang="ru-RU" dirty="0"/>
          </a:p>
          <a:p>
            <a:r>
              <a:rPr lang="ru-RU" dirty="0"/>
              <a:t>                        А стоять умеем </a:t>
            </a:r>
            <a:r>
              <a:rPr lang="ru-RU" dirty="0" smtClean="0"/>
              <a:t>лежа.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                  Даже если мы </a:t>
            </a:r>
            <a:r>
              <a:rPr lang="ru-RU" dirty="0" smtClean="0"/>
              <a:t>бежим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                        Мы не двигаемся </a:t>
            </a:r>
            <a:r>
              <a:rPr lang="ru-RU" dirty="0" smtClean="0"/>
              <a:t>тоже.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Часы нам нужны и важны. Они нам помогают: узнавать, беречь и</a:t>
            </a:r>
          </a:p>
          <a:p>
            <a:r>
              <a:rPr lang="ru-RU" dirty="0" smtClean="0"/>
              <a:t> правильно расходовать  свое время……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Солнечные часы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Для определения времени люди стали вставлять шест, рисовать  вокруг него круг с делениями, и с помощью тени определять время, но такие часы не всегда удобны, ведь в пасмурную  погоду солнца нет……</a:t>
            </a:r>
          </a:p>
          <a:p>
            <a:r>
              <a:rPr lang="ru-RU" smtClean="0"/>
              <a:t>Такие часы в наше время выглядят так…</a:t>
            </a:r>
            <a:endParaRPr lang="ru-RU" dirty="0"/>
          </a:p>
        </p:txBody>
      </p:sp>
      <p:pic>
        <p:nvPicPr>
          <p:cNvPr id="5" name="Рисунок 4" descr="солн часы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85" r="9285"/>
          <a:stretch>
            <a:fillRect/>
          </a:stretch>
        </p:blipFill>
        <p:spPr/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солнечные часы…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олн часы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22078"/>
            <a:ext cx="6899890" cy="458349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 ча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3847"/>
            <a:ext cx="7704856" cy="514518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31374" cy="2141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Поскольку солнечные часы работают только днём, для измерения времени ночью раньше использовали </a:t>
            </a:r>
            <a:r>
              <a:rPr lang="ru-RU" sz="2000" dirty="0" err="1" smtClean="0"/>
              <a:t>ноктурлабиум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/>
              <a:t>Ноктурлабиум</a:t>
            </a:r>
            <a:r>
              <a:rPr lang="ru-RU" sz="1600" dirty="0" smtClean="0"/>
              <a:t> — инструмент, с помощью которого по позиции звёзд можно определить время.</a:t>
            </a:r>
          </a:p>
          <a:p>
            <a:r>
              <a:rPr lang="ru-RU" sz="1600" dirty="0" err="1" smtClean="0"/>
              <a:t>Ноктурлабиум</a:t>
            </a:r>
            <a:r>
              <a:rPr lang="ru-RU" sz="1600" dirty="0" smtClean="0"/>
              <a:t> можно использовать только в северном полушарии, так как должна быть видна полярная звезда. В качестве </a:t>
            </a:r>
            <a:r>
              <a:rPr lang="ru-RU" sz="1600" dirty="0" err="1" smtClean="0"/>
              <a:t>референтной</a:t>
            </a:r>
            <a:r>
              <a:rPr lang="ru-RU" sz="1600" dirty="0" smtClean="0"/>
              <a:t> звезды могут служить звезды Большой медведицы, </a:t>
            </a:r>
            <a:r>
              <a:rPr lang="ru-RU" sz="1600" dirty="0" err="1" smtClean="0"/>
              <a:t>Кохаб</a:t>
            </a:r>
            <a:r>
              <a:rPr lang="ru-RU" sz="1600" dirty="0" smtClean="0"/>
              <a:t> в Малой медведице или </a:t>
            </a:r>
            <a:r>
              <a:rPr lang="ru-RU" sz="1600" dirty="0" err="1" smtClean="0"/>
              <a:t>Шедар</a:t>
            </a:r>
            <a:r>
              <a:rPr lang="ru-RU" sz="1600" dirty="0" smtClean="0"/>
              <a:t> в Кассиопее. солнце заходило и приходила ночь, наступало время звездных часов…</a:t>
            </a:r>
            <a:endParaRPr lang="ru-RU" sz="1600" dirty="0"/>
          </a:p>
        </p:txBody>
      </p:sp>
      <p:pic>
        <p:nvPicPr>
          <p:cNvPr id="10" name="Рисунок 9" descr="220px-Nocturnal_(instrume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3816424" cy="43204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 человек придумал песочные часы…</a:t>
            </a:r>
            <a:endParaRPr lang="ru-RU" dirty="0"/>
          </a:p>
        </p:txBody>
      </p:sp>
      <p:pic>
        <p:nvPicPr>
          <p:cNvPr id="5" name="Рисунок 4" descr="песочные часы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679" b="16679"/>
          <a:stretch>
            <a:fillRect/>
          </a:stretch>
        </p:blipFill>
        <p:spPr>
          <a:xfrm>
            <a:off x="321684" y="980728"/>
            <a:ext cx="4970396" cy="4970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 они оказались тоже не совсем удобными, потому что их надо было переворачивать каждые  3  минуты, а иногда и минуту….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Песка, люди попробовали использовать Воду…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Воду наливали в специальный сосуд с секторами и по мере их опустошения узнавали сколько время…..</a:t>
            </a:r>
            <a:endParaRPr lang="ru-RU" sz="2400" dirty="0"/>
          </a:p>
        </p:txBody>
      </p:sp>
      <p:pic>
        <p:nvPicPr>
          <p:cNvPr id="5" name="Рисунок 4" descr="водные часы с секторам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013" b="15013"/>
          <a:stretch>
            <a:fillRect/>
          </a:stretch>
        </p:blipFill>
        <p:spPr>
          <a:xfrm>
            <a:off x="243368" y="620688"/>
            <a:ext cx="4976704" cy="568863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водные часы выглядят сейчас…..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 они как и песочные рассчитаны на маленькое количество времени примерно 3 мин…..</a:t>
            </a:r>
            <a:endParaRPr lang="ru-RU" sz="2400" dirty="0"/>
          </a:p>
        </p:txBody>
      </p:sp>
      <p:pic>
        <p:nvPicPr>
          <p:cNvPr id="5" name="Рисунок 4" descr="водные час 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</a:blip>
          <a:srcRect t="12514" b="12514"/>
          <a:stretch>
            <a:fillRect/>
          </a:stretch>
        </p:blipFill>
        <p:spPr>
          <a:xfrm>
            <a:off x="179512" y="1124744"/>
            <a:ext cx="4966708" cy="496670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</TotalTime>
  <Words>382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Скажите, как называется прибор, отсчитывающий время в пределах суток, такой прибор называется….</vt:lpstr>
      <vt:lpstr>Первые часы</vt:lpstr>
      <vt:lpstr>Солнечные часы</vt:lpstr>
      <vt:lpstr>Современные солнечные часы…</vt:lpstr>
      <vt:lpstr>Слайд 5</vt:lpstr>
      <vt:lpstr>Поскольку солнечные часы работают только днём, для измерения времени ночью раньше использовали ноктурлабиум</vt:lpstr>
      <vt:lpstr>Потом человек придумал песочные часы…</vt:lpstr>
      <vt:lpstr>После Песка, люди попробовали использовать Воду…</vt:lpstr>
      <vt:lpstr>Так водные часы выглядят сейчас…..</vt:lpstr>
      <vt:lpstr>Пытались люди использовать для определения времени Масло…</vt:lpstr>
      <vt:lpstr>А вот так выглядят современные масляные часы..</vt:lpstr>
      <vt:lpstr>Потом человек придумал механизм и появились башенные часы…</vt:lpstr>
      <vt:lpstr>часов стало много и разных…..</vt:lpstr>
      <vt:lpstr>           Часы с кукушкой…..</vt:lpstr>
      <vt:lpstr>                       Часы настенные…..</vt:lpstr>
      <vt:lpstr>                    Часы напольные……</vt:lpstr>
      <vt:lpstr>         часы настольные……</vt:lpstr>
      <vt:lpstr>        Часы наручные…</vt:lpstr>
      <vt:lpstr> часы на цепочке……..</vt:lpstr>
      <vt:lpstr>Менялся механизм, менялась форма часов….</vt:lpstr>
      <vt:lpstr>Но какие бы не были….они остаются нам очень нужны….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Людмила</dc:creator>
  <cp:lastModifiedBy>Людмила</cp:lastModifiedBy>
  <cp:revision>24</cp:revision>
  <dcterms:created xsi:type="dcterms:W3CDTF">2014-03-17T13:31:05Z</dcterms:created>
  <dcterms:modified xsi:type="dcterms:W3CDTF">2014-03-19T13:12:14Z</dcterms:modified>
</cp:coreProperties>
</file>