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9" r:id="rId4"/>
    <p:sldId id="261" r:id="rId5"/>
    <p:sldId id="263" r:id="rId6"/>
    <p:sldId id="257" r:id="rId7"/>
    <p:sldId id="258" r:id="rId8"/>
    <p:sldId id="264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492B-3C24-4286-AAED-919C07A257D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42A1-C59F-42BC-843D-BE65151FD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492B-3C24-4286-AAED-919C07A257D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42A1-C59F-42BC-843D-BE65151FD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492B-3C24-4286-AAED-919C07A257D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42A1-C59F-42BC-843D-BE65151FD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492B-3C24-4286-AAED-919C07A257D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42A1-C59F-42BC-843D-BE65151FD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492B-3C24-4286-AAED-919C07A257D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42A1-C59F-42BC-843D-BE65151FD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492B-3C24-4286-AAED-919C07A257D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42A1-C59F-42BC-843D-BE65151FD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492B-3C24-4286-AAED-919C07A257D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42A1-C59F-42BC-843D-BE65151FD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492B-3C24-4286-AAED-919C07A257D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42A1-C59F-42BC-843D-BE65151FD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492B-3C24-4286-AAED-919C07A257D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42A1-C59F-42BC-843D-BE65151FD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492B-3C24-4286-AAED-919C07A257D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42A1-C59F-42BC-843D-BE65151FD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492B-3C24-4286-AAED-919C07A257D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42A1-C59F-42BC-843D-BE65151FD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D492B-3C24-4286-AAED-919C07A257D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E42A1-C59F-42BC-843D-BE65151FD1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ya-umni4ka.ru/wp-content/uploads/2012/01/shablon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2474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tt-RU" dirty="0" smtClean="0"/>
              <a:t>Балаларга милли тәрбия бирүдә керәшен </a:t>
            </a:r>
            <a:r>
              <a:rPr lang="tt-RU" dirty="0" smtClean="0"/>
              <a:t>халык </a:t>
            </a:r>
            <a:r>
              <a:rPr lang="tt-RU" dirty="0" smtClean="0"/>
              <a:t>уеннарының роле.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105400"/>
            <a:ext cx="6400800" cy="1752600"/>
          </a:xfrm>
        </p:spPr>
        <p:txBody>
          <a:bodyPr/>
          <a:lstStyle/>
          <a:p>
            <a:r>
              <a:rPr lang="tt-RU" sz="2400" dirty="0" smtClean="0">
                <a:solidFill>
                  <a:schemeClr val="tx1"/>
                </a:solidFill>
              </a:rPr>
              <a:t>Төзеде тәрбияче:Муллина.Л.И</a:t>
            </a:r>
          </a:p>
          <a:p>
            <a:r>
              <a:rPr lang="tt-RU" sz="2400" dirty="0" smtClean="0">
                <a:solidFill>
                  <a:schemeClr val="tx1"/>
                </a:solidFill>
              </a:rPr>
              <a:t>47 нче балалар бакчасы</a:t>
            </a:r>
            <a:r>
              <a:rPr lang="tt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7группа\Desktop\x_8fb798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564904"/>
            <a:ext cx="2472162" cy="328934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ya-umni4ka.ru/wp-content/uploads/2012/01/shablon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E:\Кряшены\Муллина22\к3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26568" y="1124743"/>
            <a:ext cx="7517840" cy="4652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ya-umni4ka.ru/wp-content/uploads/2012/01/shablon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E:\Кряшены\Муллина22\к3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81774" y="1052737"/>
            <a:ext cx="7002594" cy="4656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ya-umni4ka.ru/wp-content/uploads/2012/01/shablon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E:\Кряшены\Муллина22\к3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5616" y="918289"/>
            <a:ext cx="6768752" cy="5076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ya-umni4ka.ru/wp-content/uploads/2012/01/shablon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E:\Кряшены\Муллина22\к3.jpg"/>
          <p:cNvPicPr>
            <a:picLocks noChangeAspect="1" noChangeArrowheads="1"/>
          </p:cNvPicPr>
          <p:nvPr/>
        </p:nvPicPr>
        <p:blipFill>
          <a:blip r:embed="rId3" cstate="print"/>
          <a:srcRect l="861" t="12201" r="34102" b="15771"/>
          <a:stretch>
            <a:fillRect/>
          </a:stretch>
        </p:blipFill>
        <p:spPr bwMode="auto">
          <a:xfrm>
            <a:off x="2143108" y="428604"/>
            <a:ext cx="4767416" cy="6096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ya-umni4ka.ru/wp-content/uploads/2012/01/shablon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 descr="E:\Кряшены\Муллина22\к3 002.jpg"/>
          <p:cNvPicPr>
            <a:picLocks noChangeAspect="1" noChangeArrowheads="1"/>
          </p:cNvPicPr>
          <p:nvPr/>
        </p:nvPicPr>
        <p:blipFill>
          <a:blip r:embed="rId3" cstate="print">
            <a:lum bright="-24000" contrast="32000"/>
          </a:blip>
          <a:srcRect l="11413" t="12062" r="9838" b="18374"/>
          <a:stretch>
            <a:fillRect/>
          </a:stretch>
        </p:blipFill>
        <p:spPr bwMode="auto">
          <a:xfrm>
            <a:off x="683568" y="620688"/>
            <a:ext cx="7920880" cy="4808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714348" y="5715016"/>
            <a:ext cx="892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200" dirty="0" smtClean="0"/>
              <a:t>Җырлы-биюле уен  “Атларны яратабыз”</a:t>
            </a:r>
            <a:endParaRPr lang="ru-RU" sz="3200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ya-umni4ka.ru/wp-content/uploads/2012/01/shablon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E:\Кряшены\Муллина22\к3 001.jpg"/>
          <p:cNvPicPr>
            <a:picLocks noChangeAspect="1" noChangeArrowheads="1"/>
          </p:cNvPicPr>
          <p:nvPr/>
        </p:nvPicPr>
        <p:blipFill>
          <a:blip r:embed="rId3" cstate="print">
            <a:lum bright="-22000" contrast="23000"/>
          </a:blip>
          <a:srcRect l="13775" t="12062" r="12201" b="18039"/>
          <a:stretch>
            <a:fillRect/>
          </a:stretch>
        </p:blipFill>
        <p:spPr bwMode="auto">
          <a:xfrm>
            <a:off x="857224" y="785794"/>
            <a:ext cx="7560840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785786" y="5572140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200" dirty="0" smtClean="0"/>
              <a:t>Җырлы-биюле уен “Анна әби кәҗәләре”</a:t>
            </a:r>
            <a:endParaRPr lang="ru-RU" sz="32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ya-umni4ka.ru/wp-content/uploads/2012/01/shablon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Computer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857232"/>
            <a:ext cx="7244229" cy="507209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ya-umni4ka.ru/wp-content/uploads/2012/01/shablon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http://player.myshared.ru/1024848/data/images/img3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348880"/>
            <a:ext cx="4057650" cy="19621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29</Words>
  <Application>Microsoft Office PowerPoint</Application>
  <PresentationFormat>Экран (4:3)</PresentationFormat>
  <Paragraphs>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Балаларга милли тәрбия бирүдә керәшен халык уеннарының роле.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Милли тәрбия бирүдә керәшен халкы уеннарының роле.</dc:title>
  <dc:creator>Computer</dc:creator>
  <cp:lastModifiedBy>7группа</cp:lastModifiedBy>
  <cp:revision>17</cp:revision>
  <dcterms:created xsi:type="dcterms:W3CDTF">2015-11-07T13:39:03Z</dcterms:created>
  <dcterms:modified xsi:type="dcterms:W3CDTF">2015-11-13T07:02:29Z</dcterms:modified>
</cp:coreProperties>
</file>