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64" r:id="rId4"/>
    <p:sldId id="266" r:id="rId5"/>
    <p:sldId id="267" r:id="rId6"/>
    <p:sldId id="268" r:id="rId7"/>
    <p:sldId id="257" r:id="rId8"/>
    <p:sldId id="258" r:id="rId9"/>
    <p:sldId id="259" r:id="rId10"/>
    <p:sldId id="260" r:id="rId11"/>
    <p:sldId id="261" r:id="rId12"/>
    <p:sldId id="262" r:id="rId13"/>
    <p:sldId id="263"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64E2DC4-5B3A-4BC7-98FE-1F859FBAE155}" type="datetimeFigureOut">
              <a:rPr lang="ru-RU" smtClean="0"/>
              <a:t>02.05.2014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259868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4E2DC4-5B3A-4BC7-98FE-1F859FBAE155}" type="datetimeFigureOut">
              <a:rPr lang="ru-RU" smtClean="0"/>
              <a:t>02.05.2014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214087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4E2DC4-5B3A-4BC7-98FE-1F859FBAE155}" type="datetimeFigureOut">
              <a:rPr lang="ru-RU" smtClean="0"/>
              <a:t>02.05.2014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7E81E9-DF56-48B7-900B-C29CFEF29AF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8711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4E2DC4-5B3A-4BC7-98FE-1F859FBAE155}" type="datetimeFigureOut">
              <a:rPr lang="ru-RU" smtClean="0"/>
              <a:t>02.05.2014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387187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4E2DC4-5B3A-4BC7-98FE-1F859FBAE155}" type="datetimeFigureOut">
              <a:rPr lang="ru-RU" smtClean="0"/>
              <a:t>02.05.2014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7E81E9-DF56-48B7-900B-C29CFEF29AF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1946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4E2DC4-5B3A-4BC7-98FE-1F859FBAE155}" type="datetimeFigureOut">
              <a:rPr lang="ru-RU" smtClean="0"/>
              <a:t>02.05.2014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3611605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4E2DC4-5B3A-4BC7-98FE-1F859FBAE155}" type="datetimeFigureOut">
              <a:rPr lang="ru-RU" smtClean="0"/>
              <a:t>02.05.2014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3954727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4E2DC4-5B3A-4BC7-98FE-1F859FBAE155}" type="datetimeFigureOut">
              <a:rPr lang="ru-RU" smtClean="0"/>
              <a:t>02.05.2014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147779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4E2DC4-5B3A-4BC7-98FE-1F859FBAE155}" type="datetimeFigureOut">
              <a:rPr lang="ru-RU" smtClean="0"/>
              <a:t>02.05.2014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204056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4E2DC4-5B3A-4BC7-98FE-1F859FBAE155}" type="datetimeFigureOut">
              <a:rPr lang="ru-RU" smtClean="0"/>
              <a:t>02.05.2014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349175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64E2DC4-5B3A-4BC7-98FE-1F859FBAE155}" type="datetimeFigureOut">
              <a:rPr lang="ru-RU" smtClean="0"/>
              <a:t>02.05.2014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378636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64E2DC4-5B3A-4BC7-98FE-1F859FBAE155}" type="datetimeFigureOut">
              <a:rPr lang="ru-RU" smtClean="0"/>
              <a:t>02.05.2014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287894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64E2DC4-5B3A-4BC7-98FE-1F859FBAE155}" type="datetimeFigureOut">
              <a:rPr lang="ru-RU" smtClean="0"/>
              <a:t>02.05.2014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246894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E2DC4-5B3A-4BC7-98FE-1F859FBAE155}" type="datetimeFigureOut">
              <a:rPr lang="ru-RU" smtClean="0"/>
              <a:t>02.05.2014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164870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4E2DC4-5B3A-4BC7-98FE-1F859FBAE155}" type="datetimeFigureOut">
              <a:rPr lang="ru-RU" smtClean="0"/>
              <a:t>02.05.2014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223086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4E2DC4-5B3A-4BC7-98FE-1F859FBAE155}" type="datetimeFigureOut">
              <a:rPr lang="ru-RU" smtClean="0"/>
              <a:t>02.05.2014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7E81E9-DF56-48B7-900B-C29CFEF29AFE}" type="slidenum">
              <a:rPr lang="ru-RU" smtClean="0"/>
              <a:t>‹#›</a:t>
            </a:fld>
            <a:endParaRPr lang="ru-RU"/>
          </a:p>
        </p:txBody>
      </p:sp>
    </p:spTree>
    <p:extLst>
      <p:ext uri="{BB962C8B-B14F-4D97-AF65-F5344CB8AC3E}">
        <p14:creationId xmlns:p14="http://schemas.microsoft.com/office/powerpoint/2010/main" val="339523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4E2DC4-5B3A-4BC7-98FE-1F859FBAE155}" type="datetimeFigureOut">
              <a:rPr lang="ru-RU" smtClean="0"/>
              <a:t>02.05.2014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7E81E9-DF56-48B7-900B-C29CFEF29AFE}" type="slidenum">
              <a:rPr lang="ru-RU" smtClean="0"/>
              <a:t>‹#›</a:t>
            </a:fld>
            <a:endParaRPr lang="ru-RU"/>
          </a:p>
        </p:txBody>
      </p:sp>
    </p:spTree>
    <p:extLst>
      <p:ext uri="{BB962C8B-B14F-4D97-AF65-F5344CB8AC3E}">
        <p14:creationId xmlns:p14="http://schemas.microsoft.com/office/powerpoint/2010/main" val="2554931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Экологический проект</a:t>
            </a:r>
            <a:r>
              <a:rPr lang="ru-RU" dirty="0"/>
              <a:t/>
            </a:r>
            <a:br>
              <a:rPr lang="ru-RU" dirty="0"/>
            </a:br>
            <a:r>
              <a:rPr lang="ru-RU" b="1" i="1" dirty="0"/>
              <a:t>«Красная книга заповедника  </a:t>
            </a:r>
            <a:r>
              <a:rPr lang="ru-RU" b="1" i="1" dirty="0" err="1"/>
              <a:t>Утриш</a:t>
            </a:r>
            <a:r>
              <a:rPr lang="ru-RU" b="1" i="1" dirty="0"/>
              <a:t>».</a:t>
            </a:r>
            <a:r>
              <a:rPr lang="ru-RU" dirty="0"/>
              <a:t/>
            </a:r>
            <a:br>
              <a:rPr lang="ru-RU" dirty="0"/>
            </a:br>
            <a:r>
              <a:rPr lang="ru-RU" dirty="0"/>
              <a:t> </a:t>
            </a:r>
            <a:br>
              <a:rPr lang="ru-RU" dirty="0"/>
            </a:br>
            <a:r>
              <a:rPr lang="ru-RU" dirty="0"/>
              <a:t> </a:t>
            </a:r>
            <a:br>
              <a:rPr lang="ru-RU" dirty="0"/>
            </a:br>
            <a:r>
              <a:rPr lang="ru-RU" dirty="0"/>
              <a:t> </a:t>
            </a:r>
            <a:br>
              <a:rPr lang="ru-RU" dirty="0"/>
            </a:br>
            <a:r>
              <a:rPr lang="ru-RU" dirty="0"/>
              <a:t> </a:t>
            </a:r>
            <a:br>
              <a:rPr lang="ru-RU" dirty="0"/>
            </a:br>
            <a:r>
              <a:rPr lang="ru-RU" dirty="0"/>
              <a:t> </a:t>
            </a:r>
            <a:br>
              <a:rPr lang="ru-RU" dirty="0"/>
            </a:br>
            <a:r>
              <a:rPr lang="ru-RU" dirty="0"/>
              <a:t> </a:t>
            </a:r>
            <a:br>
              <a:rPr lang="ru-RU" dirty="0"/>
            </a:br>
            <a:r>
              <a:rPr lang="ru-RU" dirty="0"/>
              <a:t> </a:t>
            </a:r>
            <a:br>
              <a:rPr lang="ru-RU" dirty="0"/>
            </a:br>
            <a:r>
              <a:rPr lang="ru-RU" dirty="0"/>
              <a:t> </a:t>
            </a:r>
            <a:br>
              <a:rPr lang="ru-RU" dirty="0"/>
            </a:br>
            <a:r>
              <a:rPr lang="ru-RU" dirty="0"/>
              <a:t> </a:t>
            </a:r>
            <a:br>
              <a:rPr lang="ru-RU" dirty="0"/>
            </a:br>
            <a:r>
              <a:rPr lang="ru-RU" dirty="0"/>
              <a:t>Воспитатель: Малиновская Л.  В. </a:t>
            </a:r>
            <a:br>
              <a:rPr lang="ru-RU" dirty="0"/>
            </a:br>
            <a:r>
              <a:rPr lang="ru-RU" dirty="0"/>
              <a:t> </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0480" y="2160588"/>
            <a:ext cx="2911077" cy="3881437"/>
          </a:xfrm>
        </p:spPr>
      </p:pic>
    </p:spTree>
    <p:extLst>
      <p:ext uri="{BB962C8B-B14F-4D97-AF65-F5344CB8AC3E}">
        <p14:creationId xmlns:p14="http://schemas.microsoft.com/office/powerpoint/2010/main" val="22258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7334" y="609601"/>
            <a:ext cx="10848622" cy="5431762"/>
          </a:xfrm>
        </p:spPr>
        <p:txBody>
          <a:bodyPr>
            <a:normAutofit/>
          </a:bodyPr>
          <a:lstStyle/>
          <a:p>
            <a:r>
              <a:rPr lang="ru-RU" dirty="0"/>
              <a:t>При совместной работе педагога, родителей и детей с проектом нам удалось решить поставленные нами </a:t>
            </a:r>
            <a:r>
              <a:rPr lang="ru-RU" b="1" dirty="0"/>
              <a:t>цели:</a:t>
            </a:r>
            <a:endParaRPr lang="ru-RU" dirty="0"/>
          </a:p>
          <a:p>
            <a:r>
              <a:rPr lang="ru-RU" dirty="0"/>
              <a:t>1. Знакомство с природой «Государственного заповедника «</a:t>
            </a:r>
            <a:r>
              <a:rPr lang="ru-RU" dirty="0" err="1"/>
              <a:t>Утриш</a:t>
            </a:r>
            <a:r>
              <a:rPr lang="ru-RU" dirty="0"/>
              <a:t>», его уникальностью и красотой.</a:t>
            </a:r>
          </a:p>
          <a:p>
            <a:r>
              <a:rPr lang="ru-RU" dirty="0"/>
              <a:t>2. Знакомство с исчезающими видами растений и животных </a:t>
            </a:r>
            <a:r>
              <a:rPr lang="ru-RU" dirty="0" err="1"/>
              <a:t>Утриша</a:t>
            </a:r>
            <a:r>
              <a:rPr lang="ru-RU" dirty="0"/>
              <a:t>, средой обитания.</a:t>
            </a:r>
          </a:p>
          <a:p>
            <a:r>
              <a:rPr lang="ru-RU" dirty="0"/>
              <a:t>3. Закрепление навыков рисования и лепки.</a:t>
            </a:r>
          </a:p>
          <a:p>
            <a:r>
              <a:rPr lang="ru-RU" dirty="0"/>
              <a:t>4. Воспитание бережного отношения и любви к родной природе.</a:t>
            </a:r>
          </a:p>
          <a:p>
            <a:r>
              <a:rPr lang="ru-RU" dirty="0"/>
              <a:t>Проект Красной книги «Государственного заповедника «</a:t>
            </a:r>
            <a:r>
              <a:rPr lang="ru-RU" dirty="0" err="1"/>
              <a:t>Утриш</a:t>
            </a:r>
            <a:r>
              <a:rPr lang="ru-RU" dirty="0"/>
              <a:t>» можно использовать в НОД по развитию речи, ознакомлению с окружающим миром, по экологическому воспитанию, в игровой деятельности.</a:t>
            </a:r>
          </a:p>
          <a:p>
            <a:r>
              <a:rPr lang="ru-RU" dirty="0"/>
              <a:t>Дети в нашем детском саду с удовольствием и интересом рассматривают фотографии Красной книги . Их привлекает их внешний </a:t>
            </a:r>
            <a:r>
              <a:rPr lang="ru-RU" dirty="0" err="1"/>
              <a:t>вид.Утриш</a:t>
            </a:r>
            <a:r>
              <a:rPr lang="ru-RU" dirty="0"/>
              <a:t>- этот сказочно красивый уголок нашего Краснодарского края, нашей малой Родины.</a:t>
            </a:r>
          </a:p>
          <a:p>
            <a:endParaRPr lang="ru-RU" dirty="0"/>
          </a:p>
        </p:txBody>
      </p:sp>
    </p:spTree>
    <p:extLst>
      <p:ext uri="{BB962C8B-B14F-4D97-AF65-F5344CB8AC3E}">
        <p14:creationId xmlns:p14="http://schemas.microsoft.com/office/powerpoint/2010/main" val="908929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7334" y="609601"/>
            <a:ext cx="10780888" cy="5431762"/>
          </a:xfrm>
        </p:spPr>
        <p:txBody>
          <a:bodyPr>
            <a:normAutofit fontScale="92500" lnSpcReduction="10000"/>
          </a:bodyPr>
          <a:lstStyle/>
          <a:p>
            <a:r>
              <a:rPr lang="ru-RU" b="1" dirty="0"/>
              <a:t> </a:t>
            </a:r>
            <a:endParaRPr lang="ru-RU" dirty="0"/>
          </a:p>
          <a:p>
            <a:r>
              <a:rPr lang="ru-RU" b="1" dirty="0"/>
              <a:t>ПРИЛОЖЕНИЕ </a:t>
            </a:r>
            <a:endParaRPr lang="ru-RU" dirty="0"/>
          </a:p>
          <a:p>
            <a:r>
              <a:rPr lang="ru-RU" b="1" dirty="0"/>
              <a:t>КАРТОТЕКА ДИДАКТИЧЕСКИХ ИГР ПО ЭКОЛОГИЧЕСКОМУ ВОСПИТАНИЮ </a:t>
            </a:r>
            <a:endParaRPr lang="ru-RU" dirty="0"/>
          </a:p>
          <a:p>
            <a:r>
              <a:rPr lang="ru-RU" b="1" dirty="0"/>
              <a:t>«Что было бы, если из леса (моря) исчезли… »</a:t>
            </a:r>
            <a:endParaRPr lang="ru-RU" dirty="0"/>
          </a:p>
          <a:p>
            <a:r>
              <a:rPr lang="ru-RU" dirty="0"/>
              <a:t>Воспитатель предлагает посмотреть на фотографии проекта заповедника и убрать из леса : птиц, животных, растения и т. д.</a:t>
            </a:r>
          </a:p>
          <a:p>
            <a:r>
              <a:rPr lang="ru-RU" dirty="0"/>
              <a:t>- Что бы произошло с остальными жителями? А если бы исчезли птицы? А если бы пропали растения? А если бы ушли из леса животные?</a:t>
            </a:r>
          </a:p>
          <a:p>
            <a:r>
              <a:rPr lang="ru-RU" dirty="0"/>
              <a:t>Оказывается, не случайно лес собрал своих обитателей вместе. Все лесные растения и животные связаны друг с другом. Они друг без друга не смогут обходиться. (Аналогично игра проводится с обитателями моря) .</a:t>
            </a:r>
          </a:p>
          <a:p>
            <a:r>
              <a:rPr lang="ru-RU" b="1" dirty="0"/>
              <a:t>«Узнай и назови»</a:t>
            </a:r>
            <a:endParaRPr lang="ru-RU" dirty="0"/>
          </a:p>
          <a:p>
            <a:r>
              <a:rPr lang="ru-RU" dirty="0"/>
              <a:t>Педагог вынимает из основы макета растения или животное и показывает их детям, а они должны их назвать и рассказать всё, что знают об этом. Назвать место их произрастания или обитания, описать их внешний вид, указать особенности. Игру можно усложнить, предложив детям классифицировать растения на хвойные и лиственные; деревья и кустарники; морские обитатели и земные; и. т. д.</a:t>
            </a:r>
          </a:p>
          <a:p>
            <a:endParaRPr lang="ru-RU" dirty="0"/>
          </a:p>
        </p:txBody>
      </p:sp>
    </p:spTree>
    <p:extLst>
      <p:ext uri="{BB962C8B-B14F-4D97-AF65-F5344CB8AC3E}">
        <p14:creationId xmlns:p14="http://schemas.microsoft.com/office/powerpoint/2010/main" val="2465742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7333" y="609601"/>
            <a:ext cx="10871199" cy="5431762"/>
          </a:xfrm>
        </p:spPr>
        <p:txBody>
          <a:bodyPr>
            <a:normAutofit/>
          </a:bodyPr>
          <a:lstStyle/>
          <a:p>
            <a:r>
              <a:rPr lang="ru-RU" b="1" dirty="0"/>
              <a:t>«Четвёртый лишний»</a:t>
            </a:r>
            <a:endParaRPr lang="ru-RU" dirty="0"/>
          </a:p>
          <a:p>
            <a:r>
              <a:rPr lang="ru-RU" dirty="0"/>
              <a:t>Воспитатель называет 4 слова, значение одного из них не подходит к определенной группе. Например:</a:t>
            </a:r>
          </a:p>
          <a:p>
            <a:r>
              <a:rPr lang="ru-RU" dirty="0"/>
              <a:t>1. Можжевельник, фисташка, пицундская сосна, средиземноморская черепаха;</a:t>
            </a:r>
          </a:p>
          <a:p>
            <a:r>
              <a:rPr lang="ru-RU" dirty="0"/>
              <a:t>2.желтопузик, орлан-белохвост, лебедь-шипун, бабочка;</a:t>
            </a:r>
          </a:p>
          <a:p>
            <a:r>
              <a:rPr lang="ru-RU" dirty="0"/>
              <a:t>3. соня-полчок, енот-полоскун , желтопузик, гриб-</a:t>
            </a:r>
            <a:r>
              <a:rPr lang="ru-RU" dirty="0" err="1"/>
              <a:t>решеточник</a:t>
            </a:r>
            <a:r>
              <a:rPr lang="ru-RU" dirty="0"/>
              <a:t>.</a:t>
            </a:r>
          </a:p>
          <a:p>
            <a:r>
              <a:rPr lang="ru-RU" dirty="0"/>
              <a:t>4. сапсан, лебедь-шипун ,орлан-белохвост, фисташка.</a:t>
            </a:r>
          </a:p>
          <a:p>
            <a:r>
              <a:rPr lang="ru-RU" dirty="0"/>
              <a:t>5. иглица , цикламен, вероника, белуха.</a:t>
            </a:r>
          </a:p>
          <a:p>
            <a:r>
              <a:rPr lang="ru-RU" dirty="0"/>
              <a:t>Данная игра может изменяться и усложняться в зависимости возраста, интересов и подготовки детей.</a:t>
            </a:r>
          </a:p>
          <a:p>
            <a:r>
              <a:rPr lang="ru-RU" b="1" dirty="0"/>
              <a:t>«Игра в слова»</a:t>
            </a:r>
            <a:endParaRPr lang="ru-RU" dirty="0"/>
          </a:p>
          <a:p>
            <a:r>
              <a:rPr lang="ru-RU" dirty="0"/>
              <a:t>Воспитатель предлагает детям послушать слова и определить, кому или чему они подходят.</a:t>
            </a:r>
          </a:p>
          <a:p>
            <a:endParaRPr lang="ru-RU" dirty="0"/>
          </a:p>
        </p:txBody>
      </p:sp>
    </p:spTree>
    <p:extLst>
      <p:ext uri="{BB962C8B-B14F-4D97-AF65-F5344CB8AC3E}">
        <p14:creationId xmlns:p14="http://schemas.microsoft.com/office/powerpoint/2010/main" val="168217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7333" y="609601"/>
            <a:ext cx="10814755" cy="5431762"/>
          </a:xfrm>
        </p:spPr>
        <p:txBody>
          <a:bodyPr>
            <a:normAutofit/>
          </a:bodyPr>
          <a:lstStyle/>
          <a:p>
            <a:r>
              <a:rPr lang="ru-RU" dirty="0"/>
              <a:t>Примерный словарь: муравейник, зелёный, порхает, мёд, увёртливая, трудолюбивая, красная спинка, пасека, надоедливая, улей, мохнатый, звенит, река. Стрекочет, паутина, вредитель, «летающий цветок», соты, жужжит, хвоинки, «чемпион по прыжкам», пестрокрылая, большие глаза, рыжеусый, полосатый, рой, нектар, пыльца, гусеница, защитная окраска, отпугивающая окраска и. т. д.</a:t>
            </a:r>
          </a:p>
          <a:p>
            <a:r>
              <a:rPr lang="ru-RU" dirty="0"/>
              <a:t>Словарь подбирается воспитателем в зависимости от изучаемой темы и поставленных задач.</a:t>
            </a:r>
          </a:p>
          <a:p>
            <a:r>
              <a:rPr lang="ru-RU" b="1" dirty="0"/>
              <a:t>Игра «Летает, плавает, бегает»</a:t>
            </a:r>
            <a:r>
              <a:rPr lang="ru-RU" dirty="0"/>
              <a:t> Воспитатель показывает или называет детям объект живой природы. Дети должны изобразить способ передвижения этого объекта. Например: при слове «зайчик» дети начинают бежать (или прыгать) на месте; при слове «карась» - имитируют плывущую рыбу; при слове «воробей» - изображают полёт птицы.</a:t>
            </a:r>
          </a:p>
          <a:p>
            <a:endParaRPr lang="ru-RU" dirty="0"/>
          </a:p>
        </p:txBody>
      </p:sp>
    </p:spTree>
    <p:extLst>
      <p:ext uri="{BB962C8B-B14F-4D97-AF65-F5344CB8AC3E}">
        <p14:creationId xmlns:p14="http://schemas.microsoft.com/office/powerpoint/2010/main" val="3871533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596" y="0"/>
            <a:ext cx="4900808" cy="6858000"/>
          </a:xfrm>
          <a:prstGeom prst="rect">
            <a:avLst/>
          </a:prstGeom>
        </p:spPr>
      </p:pic>
    </p:spTree>
    <p:extLst>
      <p:ext uri="{BB962C8B-B14F-4D97-AF65-F5344CB8AC3E}">
        <p14:creationId xmlns:p14="http://schemas.microsoft.com/office/powerpoint/2010/main" val="65950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0480" y="2160588"/>
            <a:ext cx="2911077" cy="388143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11" y="74258"/>
            <a:ext cx="8945977" cy="6709483"/>
          </a:xfrm>
          <a:prstGeom prst="rect">
            <a:avLst/>
          </a:prstGeom>
        </p:spPr>
      </p:pic>
    </p:spTree>
    <p:extLst>
      <p:ext uri="{BB962C8B-B14F-4D97-AF65-F5344CB8AC3E}">
        <p14:creationId xmlns:p14="http://schemas.microsoft.com/office/powerpoint/2010/main" val="227768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200239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33353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33385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4133" y="1"/>
            <a:ext cx="11300177" cy="6570132"/>
          </a:xfrm>
        </p:spPr>
        <p:txBody>
          <a:bodyPr>
            <a:normAutofit/>
          </a:bodyPr>
          <a:lstStyle/>
          <a:p>
            <a:pPr>
              <a:lnSpc>
                <a:spcPct val="150000"/>
              </a:lnSpc>
            </a:pPr>
            <a:r>
              <a:rPr lang="ru-RU" b="1" dirty="0">
                <a:latin typeface="Times New Roman" panose="02020603050405020304" pitchFamily="18" charset="0"/>
                <a:ea typeface="Calibri" panose="020F0502020204030204" pitchFamily="34" charset="0"/>
                <a:cs typeface="Times New Roman" panose="02020603050405020304" pitchFamily="18" charset="0"/>
              </a:rPr>
              <a:t> Проект Красная книга заповедника  </a:t>
            </a:r>
            <a:r>
              <a:rPr lang="ru-RU" b="1" dirty="0" err="1">
                <a:latin typeface="Times New Roman" panose="02020603050405020304" pitchFamily="18" charset="0"/>
                <a:ea typeface="Calibri" panose="020F0502020204030204" pitchFamily="34" charset="0"/>
                <a:cs typeface="Times New Roman" panose="02020603050405020304" pitchFamily="18" charset="0"/>
              </a:rPr>
              <a:t>Утриша</a:t>
            </a:r>
            <a:r>
              <a:rPr lang="ru-RU" b="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50000"/>
              </a:lnSpc>
            </a:pPr>
            <a:r>
              <a:rPr lang="ru-RU" dirty="0">
                <a:latin typeface="Times New Roman" panose="02020603050405020304" pitchFamily="18" charset="0"/>
                <a:ea typeface="Calibri" panose="020F0502020204030204" pitchFamily="34" charset="0"/>
                <a:cs typeface="Times New Roman" panose="02020603050405020304" pitchFamily="18" charset="0"/>
              </a:rPr>
              <a:t>Работа выполнена воспитателем совместно с детьми. Пояснительная записка и методические рекомендации к проекту «Красная книга заповедника «</a:t>
            </a:r>
            <a:r>
              <a:rPr lang="ru-RU" dirty="0" err="1">
                <a:latin typeface="Times New Roman" panose="02020603050405020304" pitchFamily="18" charset="0"/>
                <a:ea typeface="Calibri" panose="020F0502020204030204" pitchFamily="34" charset="0"/>
                <a:cs typeface="Times New Roman" panose="02020603050405020304" pitchFamily="18" charset="0"/>
              </a:rPr>
              <a:t>Утриша</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u-RU" dirty="0">
                <a:latin typeface="Times New Roman" panose="02020603050405020304" pitchFamily="18" charset="0"/>
                <a:ea typeface="Calibri" panose="020F0502020204030204" pitchFamily="34" charset="0"/>
                <a:cs typeface="Times New Roman" panose="02020603050405020304" pitchFamily="18" charset="0"/>
              </a:rPr>
              <a:t>2 сентября 2010 г. правительством РФ учрежден «Государственный природный заповедник «</a:t>
            </a:r>
            <a:r>
              <a:rPr lang="ru-RU" dirty="0" err="1">
                <a:latin typeface="Times New Roman" panose="02020603050405020304" pitchFamily="18" charset="0"/>
                <a:ea typeface="Calibri" panose="020F0502020204030204" pitchFamily="34" charset="0"/>
                <a:cs typeface="Times New Roman" panose="02020603050405020304" pitchFamily="18" charset="0"/>
              </a:rPr>
              <a:t>Утриш</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50000"/>
              </a:lnSpc>
            </a:pPr>
            <a:r>
              <a:rPr lang="ru-RU" dirty="0">
                <a:latin typeface="Times New Roman" panose="02020603050405020304" pitchFamily="18" charset="0"/>
                <a:ea typeface="Calibri" panose="020F0502020204030204" pitchFamily="34" charset="0"/>
                <a:cs typeface="Times New Roman" panose="02020603050405020304" pitchFamily="18" charset="0"/>
              </a:rPr>
              <a:t>Этот заповедник создан с целью сохранения и восстановления уникальных природных комплексов сухих субтропиков Черноморского побережья Кавказа, а так же обеспечить сохранение и восстановление уникальных и типичных природных комплексов, расположенных на территории «Государственного природного заповедника «</a:t>
            </a:r>
            <a:r>
              <a:rPr lang="ru-RU" dirty="0" err="1">
                <a:latin typeface="Times New Roman" panose="02020603050405020304" pitchFamily="18" charset="0"/>
                <a:ea typeface="Calibri" panose="020F0502020204030204" pitchFamily="34" charset="0"/>
                <a:cs typeface="Times New Roman" panose="02020603050405020304" pitchFamily="18" charset="0"/>
              </a:rPr>
              <a:t>Утриш</a:t>
            </a:r>
            <a:r>
              <a:rPr lang="ru-RU" dirty="0">
                <a:latin typeface="Times New Roman" panose="02020603050405020304" pitchFamily="18" charset="0"/>
                <a:ea typeface="Calibri" panose="020F0502020204030204" pitchFamily="34" charset="0"/>
                <a:cs typeface="Times New Roman" panose="02020603050405020304" pitchFamily="18" charset="0"/>
              </a:rPr>
              <a:t>», организацию и проведение экологического просвещения населения, разработку и внедрение научных методов охраны природы, осуществления экологического мониторинга: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осуществление охраны природных территорий в целях сохранения биологического разнообразия и поддержания в естественном состоянии охраняемых природных комплексов и объектов;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организация и проведение научных исследований, включая ведение Летописи природы;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 содействие в подготовке научных кадров и специалистов в области охраны окружающей среды.</a:t>
            </a:r>
            <a:endParaRPr lang="ru-RU" dirty="0"/>
          </a:p>
          <a:p>
            <a:endParaRPr lang="ru-RU" dirty="0"/>
          </a:p>
        </p:txBody>
      </p:sp>
    </p:spTree>
    <p:extLst>
      <p:ext uri="{BB962C8B-B14F-4D97-AF65-F5344CB8AC3E}">
        <p14:creationId xmlns:p14="http://schemas.microsoft.com/office/powerpoint/2010/main" val="1481436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85423" y="304800"/>
            <a:ext cx="11164710" cy="6254043"/>
          </a:xfrm>
        </p:spPr>
        <p:txBody>
          <a:bodyPr>
            <a:normAutofit/>
          </a:bodyPr>
          <a:lstStyle/>
          <a:p>
            <a:r>
              <a:rPr lang="ru-RU" dirty="0"/>
              <a:t>«Государственный заповедник «</a:t>
            </a:r>
            <a:r>
              <a:rPr lang="ru-RU" dirty="0" err="1"/>
              <a:t>Утриш</a:t>
            </a:r>
            <a:r>
              <a:rPr lang="ru-RU" dirty="0"/>
              <a:t>» – уникальный реликтовый можжевелово-фисташковый лес на Черноморском побережье Краснодарского края. Имеет статус регионального заказника, но браконьерство, порубки, попытки незаконного захвата лесных земель, незаконное строительство стали здесь едва ли не нормой. Неравнодушные люди всей нашей страны разных профессий, верований, возрастов, объединенные любовью к </a:t>
            </a:r>
            <a:r>
              <a:rPr lang="ru-RU" dirty="0" err="1"/>
              <a:t>Утришу</a:t>
            </a:r>
            <a:r>
              <a:rPr lang="ru-RU" dirty="0"/>
              <a:t> и желанием помочь ему встали на его защиту. Сотрудники детского сада №17 «КОЛОБОК», дети, родители, мы все, хотим принять посильное участие в охране и защите «дома» в котором живем!</a:t>
            </a:r>
          </a:p>
          <a:p>
            <a:r>
              <a:rPr lang="ru-RU" dirty="0"/>
              <a:t>В нашем детском саду № 17«КОЛОБОК» ведется активная работа в этом направлении. Основными задачами моей работы являются: </a:t>
            </a:r>
          </a:p>
          <a:p>
            <a:pPr lvl="0"/>
            <a:r>
              <a:rPr lang="ru-RU" dirty="0"/>
              <a:t>расширение представлений детей о природе </a:t>
            </a:r>
            <a:r>
              <a:rPr lang="ru-RU" dirty="0" err="1"/>
              <a:t>Утриша</a:t>
            </a:r>
            <a:r>
              <a:rPr lang="ru-RU" dirty="0"/>
              <a:t>;</a:t>
            </a:r>
          </a:p>
          <a:p>
            <a:endParaRPr lang="ru-RU" dirty="0"/>
          </a:p>
        </p:txBody>
      </p:sp>
    </p:spTree>
    <p:extLst>
      <p:ext uri="{BB962C8B-B14F-4D97-AF65-F5344CB8AC3E}">
        <p14:creationId xmlns:p14="http://schemas.microsoft.com/office/powerpoint/2010/main" val="249080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7334" y="609600"/>
            <a:ext cx="10950222" cy="5847643"/>
          </a:xfrm>
        </p:spPr>
        <p:txBody>
          <a:bodyPr>
            <a:normAutofit/>
          </a:bodyPr>
          <a:lstStyle/>
          <a:p>
            <a:pPr lvl="0"/>
            <a:r>
              <a:rPr lang="ru-RU" dirty="0"/>
              <a:t> углубление знаний о растениях и животных </a:t>
            </a:r>
            <a:r>
              <a:rPr lang="ru-RU" dirty="0" err="1"/>
              <a:t>Утриша</a:t>
            </a:r>
            <a:r>
              <a:rPr lang="ru-RU" dirty="0"/>
              <a:t>;</a:t>
            </a:r>
          </a:p>
          <a:p>
            <a:pPr lvl="0"/>
            <a:r>
              <a:rPr lang="ru-RU" dirty="0"/>
              <a:t> привитие детям любви и бережного отношения к родной природе;</a:t>
            </a:r>
          </a:p>
          <a:p>
            <a:pPr lvl="0"/>
            <a:r>
              <a:rPr lang="ru-RU" dirty="0"/>
              <a:t> развитие умений узнавать представителей живого мира по их описанию, повадкам, месту обитания, сезонным изменениям, образу жизни;</a:t>
            </a:r>
          </a:p>
          <a:p>
            <a:r>
              <a:rPr lang="ru-RU" dirty="0"/>
              <a:t>Мной систематически ведутся беседы, комплексные занятия, развлечения, дидактические игры по экологическому воспитанию, выставки детских работ по изобразительной деятельности на тему любви и бережного отношения к родной природе.</a:t>
            </a:r>
          </a:p>
          <a:p>
            <a:r>
              <a:rPr lang="ru-RU" dirty="0"/>
              <a:t>Детьми разных возрастных групп и педагогом был изготовлен проект Красной книги заповедника </a:t>
            </a:r>
            <a:r>
              <a:rPr lang="ru-RU" dirty="0" err="1"/>
              <a:t>Утриша</a:t>
            </a:r>
            <a:r>
              <a:rPr lang="ru-RU" dirty="0"/>
              <a:t>. Работы были выполнены из различных декоративных и природных материалов.</a:t>
            </a:r>
          </a:p>
          <a:p>
            <a:r>
              <a:rPr lang="ru-RU" dirty="0"/>
              <a:t>К проекту прилагаются фотографии с пояснительными описаниями  растений и животных, редких видов занесенных в красную книгу, обитающих в </a:t>
            </a:r>
            <a:r>
              <a:rPr lang="ru-RU" dirty="0" err="1"/>
              <a:t>Утрише</a:t>
            </a:r>
            <a:r>
              <a:rPr lang="ru-RU" dirty="0"/>
              <a:t>, работы детей. </a:t>
            </a:r>
          </a:p>
          <a:p>
            <a:endParaRPr lang="ru-RU" dirty="0"/>
          </a:p>
        </p:txBody>
      </p:sp>
    </p:spTree>
    <p:extLst>
      <p:ext uri="{BB962C8B-B14F-4D97-AF65-F5344CB8AC3E}">
        <p14:creationId xmlns:p14="http://schemas.microsoft.com/office/powerpoint/2010/main" val="2254514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TotalTime>
  <Words>781</Words>
  <Application>Microsoft Office PowerPoint</Application>
  <PresentationFormat>Широкоэкранный</PresentationFormat>
  <Paragraphs>46</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Times New Roman</vt:lpstr>
      <vt:lpstr>Trebuchet MS</vt:lpstr>
      <vt:lpstr>Wingdings 3</vt:lpstr>
      <vt:lpstr>Грань</vt:lpstr>
      <vt:lpstr>Экологический проект «Красная книга заповедника  Утриш».                   Воспитатель: Малиновская Л.  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валерий климычев</dc:creator>
  <cp:lastModifiedBy>валерий климычев</cp:lastModifiedBy>
  <cp:revision>5</cp:revision>
  <dcterms:created xsi:type="dcterms:W3CDTF">2014-04-20T08:30:21Z</dcterms:created>
  <dcterms:modified xsi:type="dcterms:W3CDTF">2014-05-02T18:40:36Z</dcterms:modified>
</cp:coreProperties>
</file>