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1" r:id="rId7"/>
    <p:sldId id="260" r:id="rId8"/>
    <p:sldId id="262" r:id="rId9"/>
    <p:sldId id="268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836712"/>
            <a:ext cx="7772400" cy="147002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Информационно- познавательный проект.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6944816" cy="388843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Профессия – повар.</a:t>
            </a:r>
            <a:r>
              <a:rPr lang="ru-RU" sz="3000" b="1" dirty="0" smtClean="0">
                <a:solidFill>
                  <a:srgbClr val="FF0000"/>
                </a:solidFill>
              </a:rPr>
              <a:t> Вторая</a:t>
            </a:r>
            <a:endParaRPr lang="ru-RU" sz="3000" b="1" dirty="0">
              <a:solidFill>
                <a:srgbClr val="FF0000"/>
              </a:solidFill>
            </a:endParaRPr>
          </a:p>
          <a:p>
            <a:r>
              <a:rPr lang="ru-RU" sz="3000" b="1" dirty="0" smtClean="0">
                <a:solidFill>
                  <a:srgbClr val="FF0000"/>
                </a:solidFill>
              </a:rPr>
              <a:t>младшая  группа  </a:t>
            </a:r>
            <a:r>
              <a:rPr lang="ru-RU" sz="3000" b="1" dirty="0">
                <a:solidFill>
                  <a:srgbClr val="FF0000"/>
                </a:solidFill>
              </a:rPr>
              <a:t>«Лютики</a:t>
            </a:r>
            <a:r>
              <a:rPr lang="ru-RU" sz="3000" b="1" dirty="0" smtClean="0">
                <a:solidFill>
                  <a:srgbClr val="FF0000"/>
                </a:solidFill>
              </a:rPr>
              <a:t>».</a:t>
            </a:r>
            <a:endParaRPr lang="ru-RU" sz="3000" b="1" dirty="0">
              <a:solidFill>
                <a:srgbClr val="FF0000"/>
              </a:solidFill>
            </a:endParaRPr>
          </a:p>
          <a:p>
            <a:endParaRPr lang="ru-RU" sz="5400" b="1" dirty="0" smtClean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645024"/>
            <a:ext cx="2457966" cy="2556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462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Познавательное развитие: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496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Речевое развитие: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Рассматривание картины «Повар».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271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Художественно-эстетическое развитие: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136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Физическое развитие: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94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темы: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63711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Некоторые дети в </a:t>
            </a:r>
            <a:r>
              <a:rPr lang="ru-RU" dirty="0"/>
              <a:t>г</a:t>
            </a:r>
            <a:r>
              <a:rPr lang="ru-RU" dirty="0" smtClean="0"/>
              <a:t>руппе плохо кушают, мы попытались поговорить о важности полноценного питания. В ходе беседы мы выяснили, дети знают  :</a:t>
            </a:r>
          </a:p>
          <a:p>
            <a:r>
              <a:rPr lang="ru-RU" dirty="0" smtClean="0"/>
              <a:t> -Еду готовят на кухне,</a:t>
            </a:r>
          </a:p>
          <a:p>
            <a:r>
              <a:rPr lang="ru-RU" dirty="0" smtClean="0"/>
              <a:t>- Как называются блюда,</a:t>
            </a:r>
          </a:p>
          <a:p>
            <a:r>
              <a:rPr lang="ru-RU" dirty="0" smtClean="0"/>
              <a:t>- Как называются кухонные инструменты и посуда).</a:t>
            </a:r>
          </a:p>
          <a:p>
            <a:r>
              <a:rPr lang="ru-RU" dirty="0" smtClean="0"/>
              <a:t>А вот кто готовит еду в детском саду на кухне???Многие затруднялись сказать.</a:t>
            </a:r>
          </a:p>
          <a:p>
            <a:r>
              <a:rPr lang="ru-RU" dirty="0" smtClean="0"/>
              <a:t>И вот мы решили узнать и посмотреть Кто? Где? Как? готовит нам вкусный обед в нашем детском саду…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4016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1143000"/>
          </a:xfrm>
        </p:spPr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276872"/>
            <a:ext cx="8291264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/>
              <a:t>  Дать </a:t>
            </a:r>
            <a:r>
              <a:rPr lang="ru-RU" sz="5400" dirty="0"/>
              <a:t>представление детям о профессии </a:t>
            </a:r>
            <a:r>
              <a:rPr lang="ru-RU" sz="5400" dirty="0" smtClean="0"/>
              <a:t>- повар.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3255443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143000"/>
          </a:xfrm>
        </p:spPr>
        <p:txBody>
          <a:bodyPr/>
          <a:lstStyle/>
          <a:p>
            <a:r>
              <a:rPr lang="ru-RU" dirty="0" smtClean="0"/>
              <a:t>Задачи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492896"/>
            <a:ext cx="8291264" cy="377728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1. Познакомить с профессией повар, его трудовыми процессами, с предметами – помощниками.</a:t>
            </a:r>
          </a:p>
          <a:p>
            <a:pPr marL="0" indent="0">
              <a:buNone/>
            </a:pPr>
            <a:r>
              <a:rPr lang="ru-RU" dirty="0"/>
              <a:t>2. Закрепить знания о столовой посуде.</a:t>
            </a:r>
          </a:p>
          <a:p>
            <a:pPr marL="0" indent="0">
              <a:buNone/>
            </a:pPr>
            <a:r>
              <a:rPr lang="ru-RU" dirty="0"/>
              <a:t>3.Воспитывать уважение к труду.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3" y="2667000"/>
            <a:ext cx="6175375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8713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ru-RU" dirty="0" smtClean="0"/>
              <a:t>Этапы работы над проектом: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204864"/>
            <a:ext cx="7715200" cy="39212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I Этап- подготовительный</a:t>
            </a:r>
            <a:r>
              <a:rPr lang="ru-RU" dirty="0" smtClean="0"/>
              <a:t>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Сбор </a:t>
            </a:r>
            <a:r>
              <a:rPr lang="ru-RU" dirty="0" smtClean="0"/>
              <a:t>и подготовка материала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II Этап – практический:</a:t>
            </a:r>
          </a:p>
          <a:p>
            <a:pPr marL="0" indent="0">
              <a:buNone/>
            </a:pPr>
            <a:r>
              <a:rPr lang="ru-RU" dirty="0"/>
              <a:t>Реализация проекта через </a:t>
            </a:r>
            <a:r>
              <a:rPr lang="ru-RU" dirty="0" smtClean="0"/>
              <a:t>образовательные области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III Этап – заключительный:</a:t>
            </a:r>
          </a:p>
          <a:p>
            <a:pPr marL="0" indent="0">
              <a:buNone/>
            </a:pPr>
            <a:r>
              <a:rPr lang="ru-RU" dirty="0"/>
              <a:t>Результаты проекта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6316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Ожидаемые результаты: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76872"/>
            <a:ext cx="8075240" cy="38492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1.Знание </a:t>
            </a:r>
            <a:r>
              <a:rPr lang="ru-RU" dirty="0"/>
              <a:t>детьми информации о профессии повар.</a:t>
            </a:r>
          </a:p>
          <a:p>
            <a:pPr marL="0" indent="0">
              <a:buNone/>
            </a:pPr>
            <a:r>
              <a:rPr lang="ru-RU" dirty="0"/>
              <a:t>2.Понимание детьми значимости данной профессии.</a:t>
            </a:r>
          </a:p>
          <a:p>
            <a:pPr marL="0" indent="0">
              <a:buNone/>
            </a:pPr>
            <a:r>
              <a:rPr lang="ru-RU" dirty="0"/>
              <a:t>3.Умение организовать сюжетно – ролевые игры на основе имеющихся знаний.</a:t>
            </a:r>
          </a:p>
          <a:p>
            <a:pPr marL="0" indent="0">
              <a:buNone/>
            </a:pPr>
            <a:r>
              <a:rPr lang="ru-RU" dirty="0"/>
              <a:t>4.Проявление признательности и уважения к труду взрослых.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4271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Подготовительный этап проекта: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844824"/>
            <a:ext cx="7715200" cy="30963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1.Изучение </a:t>
            </a:r>
            <a:r>
              <a:rPr lang="ru-RU" dirty="0"/>
              <a:t>и подбор литературы по теме. </a:t>
            </a:r>
          </a:p>
          <a:p>
            <a:pPr marL="0" indent="0">
              <a:buNone/>
            </a:pPr>
            <a:r>
              <a:rPr lang="ru-RU" dirty="0" smtClean="0"/>
              <a:t>2.Создание развивающей среды в группе  (пополнить библиотечку книгами, подобрать дидактические игры.)</a:t>
            </a:r>
          </a:p>
          <a:p>
            <a:pPr marL="0" indent="0">
              <a:buNone/>
            </a:pPr>
            <a:r>
              <a:rPr lang="ru-RU" dirty="0" smtClean="0"/>
              <a:t>3.Подготовить атрибуты для сюжетных игр(фартуки, колпаки, овощи, фрукты).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330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Практический этап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r>
              <a:rPr lang="ru-RU" dirty="0" smtClean="0"/>
              <a:t>Социально-коммуникативное развитие: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067" y="1844824"/>
            <a:ext cx="3168351" cy="23762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901180"/>
            <a:ext cx="2333997" cy="31119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811637">
            <a:off x="2840955" y="3485052"/>
            <a:ext cx="2719945" cy="2039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5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268761"/>
            <a:ext cx="2160240" cy="288032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556792"/>
            <a:ext cx="2951312" cy="22134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149080"/>
            <a:ext cx="2862229" cy="214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9746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270</Words>
  <Application>Microsoft Office PowerPoint</Application>
  <PresentationFormat>Экран (4:3)</PresentationFormat>
  <Paragraphs>39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Информационно- познавательный проект.</vt:lpstr>
      <vt:lpstr>Выбор темы:</vt:lpstr>
      <vt:lpstr>Цель проекта:</vt:lpstr>
      <vt:lpstr>Задачи проекта:</vt:lpstr>
      <vt:lpstr>Этапы работы над проектом:</vt:lpstr>
      <vt:lpstr>Ожидаемые результаты: </vt:lpstr>
      <vt:lpstr>Подготовительный этап проекта: </vt:lpstr>
      <vt:lpstr>Практический этап проекта:</vt:lpstr>
      <vt:lpstr>Презентация PowerPoint</vt:lpstr>
      <vt:lpstr>Познавательное развитие:</vt:lpstr>
      <vt:lpstr>Речевое развитие:</vt:lpstr>
      <vt:lpstr>Художественно-эстетическое развитие:</vt:lpstr>
      <vt:lpstr>Физическое развитие: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Лютики</dc:creator>
  <cp:lastModifiedBy>Лютики</cp:lastModifiedBy>
  <cp:revision>50</cp:revision>
  <dcterms:created xsi:type="dcterms:W3CDTF">2014-11-21T06:47:33Z</dcterms:created>
  <dcterms:modified xsi:type="dcterms:W3CDTF">2014-12-03T11:43:20Z</dcterms:modified>
</cp:coreProperties>
</file>