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60" r:id="rId3"/>
    <p:sldId id="262" r:id="rId4"/>
    <p:sldId id="270" r:id="rId5"/>
    <p:sldId id="271" r:id="rId6"/>
    <p:sldId id="272" r:id="rId7"/>
    <p:sldId id="264" r:id="rId8"/>
    <p:sldId id="267" r:id="rId9"/>
    <p:sldId id="268" r:id="rId10"/>
    <p:sldId id="273" r:id="rId11"/>
    <p:sldId id="269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4" autoAdjust="0"/>
    <p:restoredTop sz="94590" autoAdjust="0"/>
  </p:normalViewPr>
  <p:slideViewPr>
    <p:cSldViewPr>
      <p:cViewPr>
        <p:scale>
          <a:sx n="70" d="100"/>
          <a:sy n="70" d="100"/>
        </p:scale>
        <p:origin x="-660" y="-8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1428736"/>
            <a:ext cx="8501090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kumimoji="0" lang="ru-RU" sz="3600" b="1" i="0" u="none" strike="noStrike" cap="none" spc="0" normalizeH="0" baseline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ИСПОЛЬЗОВАНИЕ ИНТЕРАКТИВНОЙ СРЕДЫ В ЛОГОПЕДИЧЕСКОЙ РАБОТЕ ПО ФОРМИРОВАНИЮ АРТИКУЛЯЦИОННОЙ МОТОРИКИ У ДЕТЕЙ СТАРШЕГО ДОШКОЛЬНОГО ВОЗРАСТА </a:t>
            </a:r>
            <a:endParaRPr lang="ru-RU" sz="3600" b="1" cap="none" spc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539552" y="260648"/>
            <a:ext cx="8064896" cy="32403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«Чьи зубы чище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научить ребенка удерживать кончик языка за нижними зубами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Выполнение: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улыбнуться, показать зубы, приоткрыть рот и кончиком языка почистить нижние зубы с внутренней стороны. Делая движения языком из стороны в сторону и сверху вниз. Работает только язык.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45178"/>
            <a:ext cx="2520280" cy="213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45178"/>
            <a:ext cx="2448272" cy="213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45178"/>
            <a:ext cx="2088232" cy="213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7559131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755576" y="476672"/>
            <a:ext cx="7488832" cy="37295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«Киска сердится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научить ребенка удерживать кончик языка за нижними зубами и выгибать спинку языка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Выполнение: 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улыбнуться, показать зубы, приоткрыть рот, кончик языка упереть в нижние резцы и не отрывая его от зубов выдвигать спинку языка вперед (под счет до 5), затем опустить спинку языка не отрывая кончик.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98445"/>
            <a:ext cx="244827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62933"/>
            <a:ext cx="2524906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C:\Users\11\Desktop\p10_kiskaserdits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62933"/>
            <a:ext cx="2592288" cy="226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340589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421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00108"/>
            <a:ext cx="8572560" cy="48320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Цели: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Повысить эффективность правильной выработки артикуляционного уклада.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2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Повысить мотивацию детей к правильному выполнению артикуляционных упражнений.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3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Увеличить качество выполнения артикуляционных упражнений, для облегчения этапа постановки свистящих, шипящих, сонорных звуков.</a:t>
            </a:r>
          </a:p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4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Ускорить этап автоматизации нормативного звукопроизношения.</a:t>
            </a:r>
          </a:p>
          <a:p>
            <a:pPr algn="ctr"/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1000108"/>
            <a:ext cx="7626855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Данный комплект электронных презентаций предназначен для учителей-логопедов, воспитателей логопедических групп дошкольных учреждений с целью использования в коррекционно-образовательном процессе по формированию правильного артикуляционного уклада. А также и для родителей, заинтересованных в том, чтобы их дети овладели нормативным звукопроизношением.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755576" y="731520"/>
            <a:ext cx="7848872" cy="4857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Артикуляционная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гимнастика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это совокупность упражнений, способствующих укреплению мышц артикуляционного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аппарата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артикуляционной гимнастики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- выработка полноценных движений и определенных положений органов артикуляционного аппарата, необходимых для правильного произношения звуков. </a:t>
            </a:r>
          </a:p>
        </p:txBody>
      </p:sp>
    </p:spTree>
    <p:extLst>
      <p:ext uri="{BB962C8B-B14F-4D97-AF65-F5344CB8AC3E}">
        <p14:creationId xmlns:p14="http://schemas.microsoft.com/office/powerpoint/2010/main" xmlns="" val="82518639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16632"/>
            <a:ext cx="9144000" cy="6552728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по проведению упражнений артикуляционной гимнастики</a:t>
            </a:r>
          </a:p>
          <a:p>
            <a:pPr marL="4572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1. Проводить артикуляционную гимнастику нужно ежедневно, чтобы вырабатываемые у детей навыки закреплялись. Лучше выполнять упражнения 3-4 раза в день по 3-5 минут. Не следует предлагать детям более 2-3 упражнений за раз. </a:t>
            </a:r>
          </a:p>
          <a:p>
            <a:pPr marL="4572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2. Каждое упражнение выполняется по 5-7 раз. </a:t>
            </a:r>
          </a:p>
          <a:p>
            <a:pPr marL="4572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3. Статические упражнения выполняются по 10-15 секунд (удержание артикуляционной позы в одном положении). </a:t>
            </a:r>
          </a:p>
          <a:p>
            <a:pPr marL="4572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Проводить упражнения лучше 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игровой форме. </a:t>
            </a:r>
          </a:p>
          <a:p>
            <a:pPr marL="4572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5. Из выполняемых двух-трех упражнений новым может быть только одно, второе и третье даются для повторения и закрепления. Если же ребенок выполняет какое-то упражнение недостаточно хорошо, не следует вводить новых упражнений, лучше отрабатывать старый материал. Для его закрепления можно придумать новые игровые приемы. </a:t>
            </a:r>
          </a:p>
          <a:p>
            <a:pPr marL="4572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6. Артикуляционную гимнастику выполняют сидя, так как в таком положении у ребенка прямая спина, тело не напряжено, руки и ноги находятся в спокойном положении. </a:t>
            </a:r>
          </a:p>
          <a:p>
            <a:pPr marL="4572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7. Ребенок должен хорошо видеть лицо взрослого, а также свое лицо, чтобы самостоятельно контролировать правильность выполнения упражнений. Поэтому ребенок и взрослый во время проведения артикуляционной гимнастики должны находиться перед настенным зеркалом. Также ребенок может воспользоваться небольшим ручным зеркалом (примерно 9х12 см), но тогда взрослый должен находиться напротив ребенка лицом к нему. </a:t>
            </a:r>
          </a:p>
        </p:txBody>
      </p:sp>
    </p:spTree>
    <p:extLst>
      <p:ext uri="{BB962C8B-B14F-4D97-AF65-F5344CB8AC3E}">
        <p14:creationId xmlns:p14="http://schemas.microsoft.com/office/powerpoint/2010/main" xmlns="" val="11275914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67544" y="620688"/>
            <a:ext cx="8280920" cy="59378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Организация проведения артикуляционной гимнастики</a:t>
            </a:r>
          </a:p>
          <a:p>
            <a:pPr marL="4572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1. Взрослый рассказывает о предстоящем упражнении, используя игровые приемы. </a:t>
            </a:r>
          </a:p>
          <a:p>
            <a:pPr marL="4572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2. Взрослый показывает выполнение упражнения.</a:t>
            </a:r>
          </a:p>
          <a:p>
            <a:pPr marL="4572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3. Упражнение делает ребенок, а взрослый контролирует выполнение. </a:t>
            </a:r>
          </a:p>
          <a:p>
            <a:pPr marL="4572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Взрослый, проводящий артикуляционную гимнастику, должен следить за качеством выполняемых ребенком движений: точность движения, плавность, темп выполнения, устойчивость, переход от одного движения к другому. Также важно следить, чтобы движения каждого органа артикуляции выполнялись симметрично по отношению к правой и левой стороне лица. В противном случае артикуляционная гимнастика не достигает своей цели. </a:t>
            </a:r>
          </a:p>
          <a:p>
            <a:pPr marL="4572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4. Если у ребенка не получается какое-то движение, помогать ему (шпателем, ручкой чайной ложки или просто чистым пальцем). </a:t>
            </a:r>
          </a:p>
          <a:p>
            <a:pPr marL="45720" indent="0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5. Для того, чтобы ребенок нашел правильное положение языка, например, облизал верхнюю губу, намазать ее вареньем, шоколадом или чем-то еще, что любит ваш ребенок. Подходить к выполнению упражнений творчески. </a:t>
            </a:r>
          </a:p>
          <a:p>
            <a:pPr marL="4572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638963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560" y="260648"/>
            <a:ext cx="7776865" cy="424847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«Заборчик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научить ребенка удерживать губы в улыбке, обнажая верхние и нижние зубы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Выполнение: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улыбнуться, показать зубы, удерживать губы в улыбке под счет до десяти (мама считает, ребенок держит улыбку).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2736304" cy="242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259228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4322201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539552" y="188640"/>
            <a:ext cx="8136904" cy="38164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«Наказать непослушный язык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научить ребенка расслаблять мышцы языка, делать язык широким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Выполнение: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улыбнуться, показать зубы, приоткрыть рот, положить широкий язык на нижнюю губу и, пошлепывая его губами, произносить: «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пя-пя-пя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…», удерживать таким распластанным на счет до пяти.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80484"/>
            <a:ext cx="3658389" cy="2451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965971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4294967295"/>
          </p:nvPr>
        </p:nvSpPr>
        <p:spPr>
          <a:xfrm>
            <a:off x="611560" y="332656"/>
            <a:ext cx="7920880" cy="266429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«Лопатка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научить ребенка удерживать широкий спокойный язык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Выполнение: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улыбнуться, показать зубы, приоткрыть рот, положить широкий язык на нижнюю губу, удерживать под счет.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478067"/>
            <a:ext cx="3145393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78069"/>
            <a:ext cx="3312368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0021944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74</TotalTime>
  <Words>747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2015-03-05T12:11:08Z</dcterms:created>
  <dcterms:modified xsi:type="dcterms:W3CDTF">2015-04-28T08:03:03Z</dcterms:modified>
</cp:coreProperties>
</file>