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65" r:id="rId5"/>
    <p:sldId id="256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Тема мастер – класса: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«Цветики – цветочки»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281174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30745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4" y="1700808"/>
            <a:ext cx="6631333" cy="4968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10" y="124691"/>
            <a:ext cx="7143296" cy="1432101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 не бывает будней, они всегда одеты 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празднично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Малкольм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ru-RU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Шазаль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5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6882809" cy="51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798243" cy="485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00800" cy="115212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«Смысл детского творчества - воспитание чувств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Мария </a:t>
            </a:r>
            <a:r>
              <a:rPr lang="ru-RU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Трудлер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художница)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29</TotalTime>
  <Words>13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Тема мастер – класса:  «Цветики – цветочки»</vt:lpstr>
      <vt:lpstr>Презентация PowerPoint</vt:lpstr>
      <vt:lpstr> «У цветов не бывает будней, они всегда одеты празднично!» (Малкольм де Шазаль) </vt:lpstr>
      <vt:lpstr>Презентация PowerPoint</vt:lpstr>
      <vt:lpstr>Презентация PowerPoint</vt:lpstr>
      <vt:lpstr>«Смысл детского творчества - воспитание чувств»  ( Мария Трудлер, художница)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16</cp:revision>
  <dcterms:created xsi:type="dcterms:W3CDTF">2015-06-04T15:34:21Z</dcterms:created>
  <dcterms:modified xsi:type="dcterms:W3CDTF">2015-06-08T11:40:38Z</dcterms:modified>
</cp:coreProperties>
</file>