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84" autoAdjust="0"/>
  </p:normalViewPr>
  <p:slideViewPr>
    <p:cSldViewPr>
      <p:cViewPr>
        <p:scale>
          <a:sx n="90" d="100"/>
          <a:sy n="90" d="100"/>
        </p:scale>
        <p:origin x="-80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FE95ED8-6BB5-43B3-AD11-2ED22A957FCC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5B5D18C-EA87-4D24-8575-595B1A86159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95ED8-6BB5-43B3-AD11-2ED22A957FCC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D18C-EA87-4D24-8575-595B1A861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95ED8-6BB5-43B3-AD11-2ED22A957FCC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D18C-EA87-4D24-8575-595B1A861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E95ED8-6BB5-43B3-AD11-2ED22A957FCC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B5D18C-EA87-4D24-8575-595B1A86159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FE95ED8-6BB5-43B3-AD11-2ED22A957FCC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5B5D18C-EA87-4D24-8575-595B1A86159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95ED8-6BB5-43B3-AD11-2ED22A957FCC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D18C-EA87-4D24-8575-595B1A86159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95ED8-6BB5-43B3-AD11-2ED22A957FCC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D18C-EA87-4D24-8575-595B1A86159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E95ED8-6BB5-43B3-AD11-2ED22A957FCC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B5D18C-EA87-4D24-8575-595B1A86159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95ED8-6BB5-43B3-AD11-2ED22A957FCC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D18C-EA87-4D24-8575-595B1A861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E95ED8-6BB5-43B3-AD11-2ED22A957FCC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B5D18C-EA87-4D24-8575-595B1A86159B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E95ED8-6BB5-43B3-AD11-2ED22A957FCC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B5D18C-EA87-4D24-8575-595B1A86159B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FE95ED8-6BB5-43B3-AD11-2ED22A957FCC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B5D18C-EA87-4D24-8575-595B1A86159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7772400" cy="1470025"/>
          </a:xfrm>
        </p:spPr>
        <p:txBody>
          <a:bodyPr/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«Прогулка в лес»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3717032"/>
            <a:ext cx="6172200" cy="1803648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Физкультурное 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>занятие 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в первой младшей группе .</a:t>
            </a:r>
            <a:endParaRPr lang="ru-RU" b="1" i="1" dirty="0" smtClean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r>
              <a:rPr lang="ru-RU" dirty="0" smtClean="0"/>
              <a:t>составила: Димитренко Н.В.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5888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980728"/>
            <a:ext cx="7632848" cy="5328592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7200" b="1" i="1" dirty="0" smtClean="0"/>
              <a:t>Цель:</a:t>
            </a:r>
            <a:r>
              <a:rPr lang="en-US" sz="7200" b="1" i="1" dirty="0" smtClean="0"/>
              <a:t> </a:t>
            </a:r>
            <a:r>
              <a:rPr lang="ru-RU" sz="7200" dirty="0" smtClean="0"/>
              <a:t>Поднять </a:t>
            </a:r>
            <a:r>
              <a:rPr lang="ru-RU" sz="7200" dirty="0"/>
              <a:t>настроение детям, проявлять активность, </a:t>
            </a:r>
            <a:r>
              <a:rPr lang="en-US" sz="7200" dirty="0" smtClean="0"/>
              <a:t>	     </a:t>
            </a:r>
            <a:r>
              <a:rPr lang="ru-RU" sz="7200" dirty="0" smtClean="0"/>
              <a:t>самостоятельность </a:t>
            </a:r>
            <a:r>
              <a:rPr lang="ru-RU" sz="7200" dirty="0"/>
              <a:t>и инициативу в действиях.                                                                                                                 </a:t>
            </a:r>
            <a:r>
              <a:rPr lang="en-US" sz="7200" dirty="0" smtClean="0"/>
              <a:t>	     </a:t>
            </a:r>
            <a:r>
              <a:rPr lang="ru-RU" sz="7200" dirty="0" smtClean="0"/>
              <a:t>Воспитательные </a:t>
            </a:r>
            <a:r>
              <a:rPr lang="ru-RU" sz="7200" dirty="0"/>
              <a:t>задачи: Вызвать у детей </a:t>
            </a:r>
            <a:r>
              <a:rPr lang="en-US" sz="7200" dirty="0" smtClean="0"/>
              <a:t>	                 </a:t>
            </a:r>
            <a:r>
              <a:rPr lang="ru-RU" sz="7200" dirty="0" smtClean="0"/>
              <a:t>эмоциональный </a:t>
            </a:r>
            <a:r>
              <a:rPr lang="ru-RU" sz="7200" dirty="0"/>
              <a:t>отклик на игровое занятие и </a:t>
            </a:r>
            <a:r>
              <a:rPr lang="en-US" sz="7200" dirty="0" smtClean="0"/>
              <a:t>	</a:t>
            </a:r>
            <a:r>
              <a:rPr lang="ru-RU" sz="7200" dirty="0" smtClean="0"/>
              <a:t>желание </a:t>
            </a:r>
            <a:r>
              <a:rPr lang="en-US" sz="7200" dirty="0" smtClean="0"/>
              <a:t>	</a:t>
            </a:r>
            <a:r>
              <a:rPr lang="ru-RU" sz="7200" dirty="0" smtClean="0"/>
              <a:t>участвовать </a:t>
            </a:r>
            <a:r>
              <a:rPr lang="ru-RU" sz="7200" dirty="0"/>
              <a:t>в нём</a:t>
            </a:r>
            <a:r>
              <a:rPr lang="ru-RU" sz="7200" dirty="0" smtClean="0"/>
              <a:t>.</a:t>
            </a:r>
            <a:r>
              <a:rPr lang="en-US" sz="7200" dirty="0" smtClean="0"/>
              <a:t> </a:t>
            </a:r>
            <a:r>
              <a:rPr lang="ru-RU" sz="7200" dirty="0" smtClean="0"/>
              <a:t>Учить </a:t>
            </a:r>
            <a:r>
              <a:rPr lang="ru-RU" sz="7200" dirty="0"/>
              <a:t>играть вместе, не </a:t>
            </a:r>
            <a:r>
              <a:rPr lang="en-US" sz="7200" dirty="0" smtClean="0"/>
              <a:t>	</a:t>
            </a:r>
            <a:r>
              <a:rPr lang="ru-RU" sz="7200" dirty="0" smtClean="0"/>
              <a:t>толкая </a:t>
            </a:r>
            <a:r>
              <a:rPr lang="ru-RU" sz="7200" dirty="0"/>
              <a:t>и </a:t>
            </a:r>
            <a:r>
              <a:rPr lang="en-US" sz="7200" dirty="0" smtClean="0"/>
              <a:t>	</a:t>
            </a:r>
            <a:r>
              <a:rPr lang="ru-RU" sz="7200" dirty="0" smtClean="0"/>
              <a:t>не </a:t>
            </a:r>
            <a:r>
              <a:rPr lang="ru-RU" sz="7200" dirty="0"/>
              <a:t>обижая друг друга. </a:t>
            </a:r>
            <a:endParaRPr lang="en-US" sz="7200" dirty="0" smtClean="0"/>
          </a:p>
          <a:p>
            <a:pPr marL="0" indent="0" algn="ctr">
              <a:buNone/>
            </a:pPr>
            <a:endParaRPr lang="en-US" sz="7200" dirty="0" smtClean="0"/>
          </a:p>
          <a:p>
            <a:pPr algn="ctr"/>
            <a:r>
              <a:rPr lang="ru-RU" sz="7200" dirty="0" smtClean="0"/>
              <a:t>                                                                                                             </a:t>
            </a:r>
            <a:r>
              <a:rPr lang="ru-RU" sz="7200" b="1" i="1" dirty="0" smtClean="0"/>
              <a:t>Образовательные </a:t>
            </a:r>
            <a:r>
              <a:rPr lang="ru-RU" sz="7200" b="1" i="1" dirty="0"/>
              <a:t>задачи: </a:t>
            </a:r>
            <a:r>
              <a:rPr lang="ru-RU" sz="7200" dirty="0"/>
              <a:t>Учить слушать речь </a:t>
            </a:r>
            <a:r>
              <a:rPr lang="en-US" sz="7200" dirty="0" smtClean="0"/>
              <a:t>	</a:t>
            </a:r>
            <a:r>
              <a:rPr lang="ru-RU" sz="7200" dirty="0" smtClean="0"/>
              <a:t>воспитателя</a:t>
            </a:r>
            <a:r>
              <a:rPr lang="ru-RU" sz="7200" dirty="0"/>
              <a:t>, развивать внимание.  </a:t>
            </a:r>
            <a:endParaRPr lang="en-US" sz="7200" dirty="0" smtClean="0"/>
          </a:p>
          <a:p>
            <a:pPr algn="ctr"/>
            <a:endParaRPr lang="en-US" sz="7200" dirty="0" smtClean="0"/>
          </a:p>
          <a:p>
            <a:pPr algn="ctr"/>
            <a:r>
              <a:rPr lang="ru-RU" sz="7200" b="1" i="1" dirty="0" smtClean="0"/>
              <a:t>Двигательные </a:t>
            </a:r>
            <a:r>
              <a:rPr lang="ru-RU" sz="7200" b="1" i="1" dirty="0"/>
              <a:t>задачи:</a:t>
            </a:r>
            <a:r>
              <a:rPr lang="ru-RU" sz="7200" dirty="0"/>
              <a:t> Побуждать бегать в разных </a:t>
            </a:r>
            <a:r>
              <a:rPr lang="en-US" sz="7200" dirty="0" smtClean="0"/>
              <a:t>	</a:t>
            </a:r>
            <a:r>
              <a:rPr lang="ru-RU" sz="7200" dirty="0" smtClean="0"/>
              <a:t>направлениях</a:t>
            </a:r>
            <a:r>
              <a:rPr lang="ru-RU" sz="7200" dirty="0"/>
              <a:t>. Продолжать учить подпрыгивать детей на </a:t>
            </a:r>
            <a:r>
              <a:rPr lang="en-US" sz="7200" dirty="0" smtClean="0"/>
              <a:t>	</a:t>
            </a:r>
            <a:r>
              <a:rPr lang="ru-RU" sz="7200" dirty="0" smtClean="0"/>
              <a:t>двух </a:t>
            </a:r>
            <a:r>
              <a:rPr lang="ru-RU" sz="7200" dirty="0"/>
              <a:t>ногах. Закреплять навыки ходьбы «стайкой»	 и друг </a:t>
            </a:r>
            <a:r>
              <a:rPr lang="en-US" sz="7200" dirty="0" smtClean="0"/>
              <a:t>	</a:t>
            </a:r>
            <a:r>
              <a:rPr lang="ru-RU" sz="7200" dirty="0" smtClean="0"/>
              <a:t>за </a:t>
            </a:r>
            <a:r>
              <a:rPr lang="ru-RU" sz="7200" dirty="0"/>
              <a:t>другом не толкаясь. </a:t>
            </a:r>
            <a:endParaRPr lang="en-US" sz="72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781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Индивидуальная работа: </a:t>
            </a:r>
            <a:r>
              <a:rPr lang="ru-RU" dirty="0" smtClean="0"/>
              <a:t>отработка </a:t>
            </a:r>
            <a:r>
              <a:rPr lang="ru-RU" dirty="0"/>
              <a:t>в индивидуальном порядке прыжков на двух ногах (на месте, с продвижением). Упражнять в подражательных движениях с точной передачей образа животного. </a:t>
            </a:r>
            <a:endParaRPr lang="en-US" dirty="0" smtClean="0"/>
          </a:p>
          <a:p>
            <a:pPr algn="ctr"/>
            <a:r>
              <a:rPr lang="en-US" dirty="0"/>
              <a:t> </a:t>
            </a:r>
            <a:r>
              <a:rPr lang="ru-RU" b="1" i="1" dirty="0" smtClean="0"/>
              <a:t>Предварительная </a:t>
            </a:r>
            <a:r>
              <a:rPr lang="ru-RU" b="1" i="1" dirty="0"/>
              <a:t>работа: </a:t>
            </a:r>
            <a:r>
              <a:rPr lang="ru-RU" dirty="0"/>
              <a:t>в свободное от занятий время знакомить детей с животными – зайцем, медведем, ежом, рассказать об их повадках. Заучивание </a:t>
            </a:r>
            <a:r>
              <a:rPr lang="ru-RU" dirty="0" err="1"/>
              <a:t>потешек</a:t>
            </a:r>
            <a:r>
              <a:rPr lang="ru-RU" dirty="0"/>
              <a:t>, песенок, подвижные игры. 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1181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6965245" cy="739209"/>
          </a:xfrm>
        </p:spPr>
        <p:txBody>
          <a:bodyPr>
            <a:normAutofit/>
          </a:bodyPr>
          <a:lstStyle/>
          <a:p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Х О Д   Р А З В Л Е Ч Е Н И 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576" y="1340768"/>
            <a:ext cx="7416824" cy="468052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Группа оформлена как лесная полянка (елочки, березки). </a:t>
            </a:r>
            <a:br>
              <a:rPr lang="ru-RU" dirty="0"/>
            </a:br>
            <a:r>
              <a:rPr lang="ru-RU" dirty="0"/>
              <a:t>Дети входят и выстраиваются друг за другом «паровозиком», ручки кладут друг другу на плечи. Ведущий сгибает руки в локтях – он паровоз, дети – вагончики.</a:t>
            </a:r>
            <a:endParaRPr lang="ru-RU" dirty="0"/>
          </a:p>
          <a:p>
            <a:r>
              <a:rPr lang="ru-RU" dirty="0"/>
              <a:t>Ведущий – Сейчас, мы с вами превратимся в паровозик и вагончики и поедем в веселое путешествие к нашим друзьям – игрушкам, </a:t>
            </a:r>
            <a:endParaRPr lang="en-US" dirty="0" smtClean="0"/>
          </a:p>
          <a:p>
            <a:pPr marL="0" indent="0" algn="ctr">
              <a:buNone/>
            </a:pP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1 Паровоз, паровоз </a:t>
            </a:r>
            <a:br>
              <a:rPr lang="ru-RU" i="1" dirty="0"/>
            </a:br>
            <a:r>
              <a:rPr lang="ru-RU" i="1" dirty="0"/>
              <a:t>Новенький блестящий. </a:t>
            </a:r>
            <a:br>
              <a:rPr lang="ru-RU" i="1" dirty="0"/>
            </a:br>
            <a:r>
              <a:rPr lang="ru-RU" i="1" dirty="0"/>
              <a:t>Он ребяток повез,</a:t>
            </a:r>
            <a:br>
              <a:rPr lang="ru-RU" i="1" dirty="0"/>
            </a:br>
            <a:r>
              <a:rPr lang="ru-RU" i="1" dirty="0"/>
              <a:t>Словно настоящий.                                                                                                                       Тук ,тук ,тук </a:t>
            </a:r>
            <a:br>
              <a:rPr lang="ru-RU" i="1" dirty="0"/>
            </a:br>
            <a:r>
              <a:rPr lang="ru-RU" i="1" dirty="0"/>
              <a:t>2 Паровоз, паровоз.</a:t>
            </a:r>
            <a:br>
              <a:rPr lang="ru-RU" i="1" dirty="0"/>
            </a:br>
            <a:r>
              <a:rPr lang="ru-RU" i="1" dirty="0"/>
              <a:t>Едет всё быстрее </a:t>
            </a:r>
            <a:br>
              <a:rPr lang="ru-RU" i="1" dirty="0"/>
            </a:br>
            <a:r>
              <a:rPr lang="ru-RU" i="1" dirty="0"/>
              <a:t>И колёса стучат </a:t>
            </a:r>
            <a:br>
              <a:rPr lang="ru-RU" i="1" dirty="0"/>
            </a:br>
            <a:r>
              <a:rPr lang="ru-RU" i="1" dirty="0"/>
              <a:t>Тук-тук веселее</a:t>
            </a:r>
            <a:br>
              <a:rPr lang="ru-RU" i="1" dirty="0"/>
            </a:br>
            <a:r>
              <a:rPr lang="ru-RU" i="1" dirty="0"/>
              <a:t>3 Медленней , медленней</a:t>
            </a:r>
            <a:endParaRPr lang="ru-RU" i="1" dirty="0"/>
          </a:p>
          <a:p>
            <a:pPr marL="0" indent="0" algn="ctr">
              <a:buNone/>
            </a:pPr>
            <a:r>
              <a:rPr lang="ru-RU" i="1" dirty="0"/>
              <a:t>Паровозик едет</a:t>
            </a:r>
            <a:endParaRPr lang="ru-RU" i="1" dirty="0"/>
          </a:p>
          <a:p>
            <a:pPr marL="0" indent="0" algn="ctr">
              <a:buNone/>
            </a:pPr>
            <a:r>
              <a:rPr lang="ru-RU" i="1" dirty="0"/>
              <a:t>Медленней , медленней</a:t>
            </a:r>
            <a:endParaRPr lang="ru-RU" i="1" dirty="0"/>
          </a:p>
          <a:p>
            <a:pPr marL="0" indent="0" algn="ctr">
              <a:buNone/>
            </a:pPr>
            <a:r>
              <a:rPr lang="ru-RU" i="1" dirty="0"/>
              <a:t>Паровозик едет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4970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576" y="620688"/>
            <a:ext cx="7416824" cy="5616624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3700" dirty="0"/>
              <a:t>Ведущий – Ребята , мы с вами приехали на лесную полянку </a:t>
            </a:r>
          </a:p>
          <a:p>
            <a:pPr marL="0" indent="0">
              <a:buNone/>
            </a:pPr>
            <a:r>
              <a:rPr lang="ru-RU" sz="3700" dirty="0"/>
              <a:t>Выходите на полянку , </a:t>
            </a:r>
          </a:p>
          <a:p>
            <a:pPr marL="0" indent="0">
              <a:buNone/>
            </a:pPr>
            <a:r>
              <a:rPr lang="ru-RU" sz="3700" dirty="0"/>
              <a:t>Посмотрите все вокруг </a:t>
            </a:r>
          </a:p>
          <a:p>
            <a:pPr marL="0" indent="0">
              <a:buNone/>
            </a:pPr>
            <a:r>
              <a:rPr lang="ru-RU" sz="3700" dirty="0"/>
              <a:t>Что мы видим на полянке ?</a:t>
            </a:r>
          </a:p>
          <a:p>
            <a:pPr marL="0" indent="0">
              <a:buNone/>
            </a:pPr>
            <a:r>
              <a:rPr lang="ru-RU" sz="3700" dirty="0"/>
              <a:t>Слева друг и справа друг </a:t>
            </a:r>
          </a:p>
          <a:p>
            <a:pPr marL="0" indent="0">
              <a:buNone/>
            </a:pPr>
            <a:r>
              <a:rPr lang="ru-RU" sz="3700" dirty="0"/>
              <a:t>А вокруг полянки растут деревья.</a:t>
            </a:r>
          </a:p>
          <a:p>
            <a:pPr marL="0" indent="0">
              <a:buNone/>
            </a:pPr>
            <a:r>
              <a:rPr lang="ru-RU" sz="3700" dirty="0"/>
              <a:t>ОРУ «Деревья в лесу»</a:t>
            </a:r>
          </a:p>
          <a:p>
            <a:pPr marL="0" indent="0">
              <a:buNone/>
            </a:pPr>
            <a:r>
              <a:rPr lang="ru-RU" sz="3700" dirty="0"/>
              <a:t>1. «Деревья высокие»</a:t>
            </a:r>
          </a:p>
          <a:p>
            <a:pPr marL="0" indent="0">
              <a:buNone/>
            </a:pPr>
            <a:r>
              <a:rPr lang="ru-RU" sz="3700" dirty="0"/>
              <a:t>2. «Ветер качает деревья»</a:t>
            </a:r>
          </a:p>
          <a:p>
            <a:pPr marL="0" indent="0">
              <a:buNone/>
            </a:pPr>
            <a:r>
              <a:rPr lang="ru-RU" sz="3700" dirty="0"/>
              <a:t>3. «Спрячемся под деревом»</a:t>
            </a:r>
          </a:p>
          <a:p>
            <a:pPr marL="0" indent="0">
              <a:buNone/>
            </a:pPr>
            <a:r>
              <a:rPr lang="ru-RU" sz="3700" dirty="0"/>
              <a:t>4. «Попрыгаем вокруг дерева»</a:t>
            </a:r>
          </a:p>
          <a:p>
            <a:pPr marL="0" indent="0">
              <a:buNone/>
            </a:pPr>
            <a:r>
              <a:rPr lang="ru-RU" sz="3700" dirty="0"/>
              <a:t>5. «Подышим лесные воздухом»</a:t>
            </a:r>
          </a:p>
          <a:p>
            <a:pPr marL="0" indent="0">
              <a:buNone/>
            </a:pPr>
            <a:r>
              <a:rPr lang="ru-RU" sz="3700" dirty="0"/>
              <a:t>Входит зайчик (игрушка)</a:t>
            </a:r>
          </a:p>
          <a:p>
            <a:pPr marL="0" indent="0">
              <a:buNone/>
            </a:pPr>
            <a:r>
              <a:rPr lang="ru-RU" sz="3700" dirty="0"/>
              <a:t>Зайчик - Ой осень пришла , холодно стало , лапки мерзнет , носик мерзнет .</a:t>
            </a:r>
          </a:p>
          <a:p>
            <a:pPr marL="0" indent="0">
              <a:buNone/>
            </a:pPr>
            <a:r>
              <a:rPr lang="ru-RU" sz="3700" dirty="0"/>
              <a:t>Ведущий – Заинька , мы тебе поможем , отогреем тебя , поиграй с нами</a:t>
            </a:r>
          </a:p>
          <a:p>
            <a:pPr marL="0" indent="0">
              <a:buNone/>
            </a:pPr>
            <a:r>
              <a:rPr lang="ru-RU" sz="3700" dirty="0"/>
              <a:t>Подвижная игра «Зайка серенький сидит</a:t>
            </a:r>
            <a:r>
              <a:rPr lang="ru-RU" sz="3700" dirty="0" smtClean="0"/>
              <a:t>»</a:t>
            </a:r>
            <a:endParaRPr lang="en-US" sz="3700" dirty="0" smtClean="0"/>
          </a:p>
          <a:p>
            <a:pPr marL="0" indent="0" algn="ctr">
              <a:buNone/>
            </a:pPr>
            <a:r>
              <a:rPr lang="ru-RU" sz="3700" i="1" dirty="0" smtClean="0"/>
              <a:t>Зайчик </a:t>
            </a:r>
            <a:r>
              <a:rPr lang="ru-RU" sz="3700" i="1" dirty="0"/>
              <a:t>серенький сидит.</a:t>
            </a:r>
            <a:br>
              <a:rPr lang="ru-RU" sz="3700" i="1" dirty="0"/>
            </a:br>
            <a:r>
              <a:rPr lang="ru-RU" sz="3700" i="1" dirty="0"/>
              <a:t>И ушами шевелит,</a:t>
            </a:r>
            <a:br>
              <a:rPr lang="ru-RU" sz="3700" i="1" dirty="0"/>
            </a:br>
            <a:r>
              <a:rPr lang="ru-RU" sz="3700" i="1" dirty="0"/>
              <a:t>Вот так, вот так!</a:t>
            </a:r>
          </a:p>
          <a:p>
            <a:pPr marL="0" indent="0" algn="ctr">
              <a:buNone/>
            </a:pPr>
            <a:r>
              <a:rPr lang="ru-RU" sz="3700" i="1" dirty="0"/>
              <a:t>Он ушами шевелит.</a:t>
            </a:r>
          </a:p>
          <a:p>
            <a:pPr marL="0" indent="0" algn="ctr">
              <a:buNone/>
            </a:pPr>
            <a:r>
              <a:rPr lang="ru-RU" sz="3700" i="1" dirty="0"/>
              <a:t>Зайке холодно сидеть,</a:t>
            </a:r>
            <a:br>
              <a:rPr lang="ru-RU" sz="3700" i="1" dirty="0"/>
            </a:br>
            <a:r>
              <a:rPr lang="ru-RU" sz="3700" i="1" dirty="0"/>
              <a:t>Надо лапочки погреть,</a:t>
            </a:r>
            <a:br>
              <a:rPr lang="ru-RU" sz="3700" i="1" dirty="0"/>
            </a:br>
            <a:r>
              <a:rPr lang="ru-RU" sz="3700" i="1" dirty="0"/>
              <a:t>Хлоп-хлоп, хлоп-хлоп. </a:t>
            </a:r>
            <a:br>
              <a:rPr lang="ru-RU" sz="3700" i="1" dirty="0"/>
            </a:br>
            <a:r>
              <a:rPr lang="ru-RU" sz="3700" i="1" dirty="0"/>
              <a:t>Зайке холодно стоять,</a:t>
            </a:r>
            <a:br>
              <a:rPr lang="ru-RU" sz="3700" i="1" dirty="0"/>
            </a:br>
            <a:r>
              <a:rPr lang="ru-RU" sz="3700" i="1" dirty="0"/>
              <a:t>Надо зайке поскакать.</a:t>
            </a:r>
            <a:br>
              <a:rPr lang="ru-RU" sz="3700" i="1" dirty="0"/>
            </a:br>
            <a:r>
              <a:rPr lang="ru-RU" sz="3700" i="1" dirty="0"/>
              <a:t>Скок-скок, скок-скок</a:t>
            </a:r>
            <a:r>
              <a:rPr lang="ru-RU" sz="3700" i="1" dirty="0" smtClean="0"/>
              <a:t>.</a:t>
            </a:r>
            <a:endParaRPr lang="en-US" sz="3700" i="1" dirty="0" smtClean="0"/>
          </a:p>
          <a:p>
            <a:pPr marL="0" indent="0" algn="ctr">
              <a:buNone/>
            </a:pPr>
            <a:r>
              <a:rPr lang="ru-RU" sz="3700" dirty="0"/>
              <a:t>Ведущий – Вот тебе заинька морковка , угощайся !</a:t>
            </a:r>
          </a:p>
          <a:p>
            <a:pPr marL="0" indent="0" algn="ctr">
              <a:buNone/>
            </a:pPr>
            <a:endParaRPr lang="ru-RU" sz="2500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5222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71600" y="836712"/>
            <a:ext cx="7128792" cy="518457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Входит </a:t>
            </a:r>
            <a:r>
              <a:rPr lang="ru-RU" dirty="0"/>
              <a:t>медведь ( игрушка )</a:t>
            </a:r>
          </a:p>
          <a:p>
            <a:pPr marL="0" indent="0">
              <a:buNone/>
            </a:pPr>
            <a:r>
              <a:rPr lang="ru-RU" dirty="0"/>
              <a:t>Медведь - Ой ребята , что – то холодно стало , осень пришла , пойду спать в свою берлогу.</a:t>
            </a:r>
          </a:p>
          <a:p>
            <a:pPr marL="0" indent="0">
              <a:buNone/>
            </a:pPr>
            <a:r>
              <a:rPr lang="ru-RU" dirty="0"/>
              <a:t>Ведущий – Погоди </a:t>
            </a:r>
            <a:r>
              <a:rPr lang="ru-RU" dirty="0" err="1"/>
              <a:t>Мишенька</a:t>
            </a:r>
            <a:r>
              <a:rPr lang="ru-RU" dirty="0"/>
              <a:t> ложиться , поиграй с нами немного .</a:t>
            </a:r>
          </a:p>
          <a:p>
            <a:pPr marL="0" indent="0">
              <a:buNone/>
            </a:pPr>
            <a:r>
              <a:rPr lang="ru-RU" dirty="0"/>
              <a:t>Подвижная игра «У медведя во бору</a:t>
            </a:r>
            <a:r>
              <a:rPr lang="ru-RU" dirty="0" smtClean="0"/>
              <a:t>»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Дети располагаются на одной стороне площадки. Медведь находится поодаль, он спит. Дети идут и произносят слова:</a:t>
            </a:r>
          </a:p>
          <a:p>
            <a:pPr marL="0" indent="0" algn="ctr">
              <a:buNone/>
            </a:pPr>
            <a:r>
              <a:rPr lang="ru-RU" i="1" dirty="0"/>
              <a:t>У медведя в бору</a:t>
            </a:r>
          </a:p>
          <a:p>
            <a:pPr marL="0" indent="0" algn="ctr">
              <a:buNone/>
            </a:pPr>
            <a:r>
              <a:rPr lang="ru-RU" i="1" dirty="0"/>
              <a:t>Грибы, ягоды беру.</a:t>
            </a:r>
          </a:p>
          <a:p>
            <a:pPr marL="0" indent="0" algn="ctr">
              <a:buNone/>
            </a:pPr>
            <a:r>
              <a:rPr lang="ru-RU" i="1" dirty="0"/>
              <a:t>А медведь не спит,</a:t>
            </a:r>
          </a:p>
          <a:p>
            <a:pPr marL="0" indent="0" algn="ctr">
              <a:buNone/>
            </a:pPr>
            <a:r>
              <a:rPr lang="ru-RU" i="1" dirty="0"/>
              <a:t>Он на нас рычит.</a:t>
            </a:r>
          </a:p>
          <a:p>
            <a:pPr marL="0" indent="0">
              <a:buNone/>
            </a:pPr>
            <a:r>
              <a:rPr lang="ru-RU" dirty="0"/>
              <a:t>После этих слов медведь просыпается и догоняет детей.</a:t>
            </a:r>
          </a:p>
          <a:p>
            <a:pPr marL="0" indent="0">
              <a:buNone/>
            </a:pPr>
            <a:r>
              <a:rPr lang="ru-RU" dirty="0"/>
              <a:t>Медведь - Хорошо у Вас , но мне в лес пора .</a:t>
            </a:r>
          </a:p>
          <a:p>
            <a:pPr marL="0" indent="0">
              <a:buNone/>
            </a:pPr>
            <a:r>
              <a:rPr lang="ru-RU" dirty="0"/>
              <a:t>Ведущий – Ребята , а чтобы мишке не голодно было давайте ему подарим … что любит кушать мишка ? Правильно ! Мед ! </a:t>
            </a:r>
          </a:p>
          <a:p>
            <a:pPr marL="0" indent="0">
              <a:buNone/>
            </a:pPr>
            <a:r>
              <a:rPr lang="ru-RU" dirty="0"/>
              <a:t>Угощаем мишку мёдом , мишка уходит.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2138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71600" y="836712"/>
            <a:ext cx="6687845" cy="56166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Ведущий – А кто это под елочкой сидит ? Да это ёжик !</a:t>
            </a:r>
          </a:p>
          <a:p>
            <a:pPr marL="0" indent="0">
              <a:buNone/>
            </a:pPr>
            <a:r>
              <a:rPr lang="ru-RU" dirty="0"/>
              <a:t>Ёжик - Пробегал по лесной тропинке , услышал веселый смех . </a:t>
            </a:r>
          </a:p>
          <a:p>
            <a:pPr marL="0" indent="0">
              <a:buNone/>
            </a:pPr>
            <a:r>
              <a:rPr lang="ru-RU" dirty="0"/>
              <a:t>Ведущий – Ёжик , поиграй с нами , посмотри какие красивые колечки у ребят .</a:t>
            </a:r>
          </a:p>
          <a:p>
            <a:pPr marL="0" indent="0">
              <a:buNone/>
            </a:pPr>
            <a:r>
              <a:rPr lang="ru-RU" dirty="0"/>
              <a:t>Игра «Красивые колечки»</a:t>
            </a:r>
          </a:p>
          <a:p>
            <a:pPr marL="0" indent="0">
              <a:buNone/>
            </a:pPr>
            <a:r>
              <a:rPr lang="ru-RU" dirty="0"/>
              <a:t>Ёжик - Спасибо малыши , поиграл я от души ! Вот вам лесные яблочки в подарок. </a:t>
            </a:r>
          </a:p>
          <a:p>
            <a:pPr marL="0" indent="0">
              <a:buNone/>
            </a:pPr>
            <a:r>
              <a:rPr lang="ru-RU" dirty="0"/>
              <a:t>Ёжик уходит 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Ведущий – </a:t>
            </a:r>
            <a:r>
              <a:rPr lang="ru-RU" dirty="0" smtClean="0"/>
              <a:t>«Нам </a:t>
            </a:r>
            <a:r>
              <a:rPr lang="ru-RU" dirty="0"/>
              <a:t>ребята пора возвращаться , занимайте места в своих вагончиках , поезд </a:t>
            </a:r>
            <a:r>
              <a:rPr lang="ru-RU" dirty="0" smtClean="0"/>
              <a:t>отправляется».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38587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</TotalTime>
  <Words>436</Words>
  <Application>Microsoft Office PowerPoint</Application>
  <PresentationFormat>Экран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«Прогулка в лес»</vt:lpstr>
      <vt:lpstr>Презентация PowerPoint</vt:lpstr>
      <vt:lpstr>Презентация PowerPoint</vt:lpstr>
      <vt:lpstr>Х О Д   Р А З В Л Е Ч Е Н И 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«Прогулка в лес»</dc:title>
  <dc:creator>Nataly</dc:creator>
  <cp:lastModifiedBy>Nataly</cp:lastModifiedBy>
  <cp:revision>4</cp:revision>
  <dcterms:created xsi:type="dcterms:W3CDTF">2015-11-13T18:16:19Z</dcterms:created>
  <dcterms:modified xsi:type="dcterms:W3CDTF">2015-11-13T18:45:36Z</dcterms:modified>
</cp:coreProperties>
</file>