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0" r:id="rId3"/>
    <p:sldId id="267" r:id="rId4"/>
    <p:sldId id="266" r:id="rId5"/>
    <p:sldId id="271" r:id="rId6"/>
    <p:sldId id="262" r:id="rId7"/>
    <p:sldId id="261" r:id="rId8"/>
    <p:sldId id="264" r:id="rId9"/>
    <p:sldId id="272" r:id="rId10"/>
    <p:sldId id="268" r:id="rId11"/>
    <p:sldId id="269" r:id="rId12"/>
    <p:sldId id="265" r:id="rId13"/>
    <p:sldId id="260" r:id="rId14"/>
    <p:sldId id="263" r:id="rId15"/>
    <p:sldId id="257" r:id="rId16"/>
    <p:sldId id="273" r:id="rId17"/>
    <p:sldId id="258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etsad-kitty.ru/uploads/posts/2013-05/1367841548_21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400" y="5867400"/>
            <a:ext cx="5181600" cy="762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Выполнила: воспитатель Мудрая А.А.</a:t>
            </a:r>
            <a:endParaRPr lang="ru-R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odtdocs.ru/pars_docs/refs/2/1744/1744_html_m252ccc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8909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ortalik.flyfm.net/uploads/posts/2012-05/thumbs/1338153373_myrav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ull-house.ru/upload_files/img_24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1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library.illinois.edu/envi/ladybeetlesondai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3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pestcontrolcenter.com/blog/wp-content/uploads/2010/06/Wasp_May_2008-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62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azbuka-uma.by/sites/default/files/A5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096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zbuka-uma.by/sites/default/files/A5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6400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azbuka-uma.by/sites/default/files/i_geometria_nasekomi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9100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accent2">
                    <a:lumMod val="10000"/>
                  </a:schemeClr>
                </a:solidFill>
              </a:rPr>
              <a:t>Спасибо за внимание</a:t>
            </a:r>
            <a:endParaRPr lang="ru-RU" sz="7200" b="1" dirty="0">
              <a:solidFill>
                <a:schemeClr val="accent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tatic.ngs.ru/news/preview/8f4f71bb238813ef73da17108bac3cfb0744de37_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205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ages.mob.ua/pic/gallery/320x480/babochki-nasekomye-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00"/>
            <a:ext cx="9144000" cy="697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azitiff.info/uploads/posts/2013-06/1372625999_microcosmos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2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technowall.ucoz.ru/_ph/2/48362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44" y="0"/>
            <a:ext cx="91496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1.liveinternet.ru/images/attach/c/1/57/857/57857926_7240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400" cy="682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open.az/uploads/posts/2013-02/1361794560_photo_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0.liveinternet.ru/images/attach/c/8/100/103/100103406_200810dva0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34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ok.ya1.ru/uploads/posts/2008-10/thumbs/1224198732_20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3440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4">
      <a:dk1>
        <a:srgbClr val="9023FE"/>
      </a:dk1>
      <a:lt1>
        <a:srgbClr val="E6CDFF"/>
      </a:lt1>
      <a:dk2>
        <a:srgbClr val="008DC3"/>
      </a:dk2>
      <a:lt2>
        <a:srgbClr val="35C7FF"/>
      </a:lt2>
      <a:accent1>
        <a:srgbClr val="BBECFF"/>
      </a:accent1>
      <a:accent2>
        <a:srgbClr val="9BE3FF"/>
      </a:accent2>
      <a:accent3>
        <a:srgbClr val="4ECEFF"/>
      </a:accent3>
      <a:accent4>
        <a:srgbClr val="66D5FF"/>
      </a:accent4>
      <a:accent5>
        <a:srgbClr val="70FFB0"/>
      </a:accent5>
      <a:accent6>
        <a:srgbClr val="D9B5FF"/>
      </a:accent6>
      <a:hlink>
        <a:srgbClr val="FFFF99"/>
      </a:hlink>
      <a:folHlink>
        <a:srgbClr val="83FFB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71</TotalTime>
  <Words>9</Words>
  <Application>Microsoft Office PowerPoint</Application>
  <PresentationFormat>Экран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Выполнила: воспитатель Мудрая А.А.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Полина</dc:creator>
  <cp:lastModifiedBy>Полина</cp:lastModifiedBy>
  <cp:revision>10</cp:revision>
  <dcterms:created xsi:type="dcterms:W3CDTF">2014-03-18T08:17:12Z</dcterms:created>
  <dcterms:modified xsi:type="dcterms:W3CDTF">2015-11-11T03:49:47Z</dcterms:modified>
</cp:coreProperties>
</file>