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8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943600"/>
            <a:ext cx="8458200" cy="612775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Выполнила: воспитатель Мудрая </a:t>
            </a:r>
            <a:r>
              <a:rPr lang="ru-RU" sz="2000" dirty="0" err="1" smtClean="0"/>
              <a:t>а.А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Деревья</a:t>
            </a:r>
          </a:p>
          <a:p>
            <a:pPr algn="ctr"/>
            <a:r>
              <a:rPr lang="ru-RU" sz="6000" b="1" dirty="0" smtClean="0"/>
              <a:t> (берёза</a:t>
            </a:r>
            <a:r>
              <a:rPr lang="ru-RU" sz="6000" b="1" smtClean="0"/>
              <a:t>, </a:t>
            </a:r>
            <a:r>
              <a:rPr lang="ru-RU" sz="6000" b="1" smtClean="0"/>
              <a:t>сосна)</a:t>
            </a: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s2.freepik.com/free-photo/pine-cone_21175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9887"/>
            <a:ext cx="8153400" cy="610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8/100/977/100977853_large_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68740"/>
            <a:ext cx="8077200" cy="6046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-fotki.yandex.ru/get/6616/100348571.262/0_a6f48_ef7129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belij-volk.com/wp-content/uploads2/2010/02/sos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50800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itusltd.ru/V-images/pinus_sylvest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2225"/>
            <a:ext cx="5715000" cy="4295775"/>
          </a:xfrm>
          <a:prstGeom prst="rect">
            <a:avLst/>
          </a:prstGeom>
          <a:noFill/>
        </p:spPr>
      </p:pic>
      <p:pic>
        <p:nvPicPr>
          <p:cNvPr id="27652" name="Picture 4" descr="http://immunar.ru/uploads/2009/05/s-53-600x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3962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reeninfo.ru/img/work/article/t_5085_2_1302857789_big_rs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762000"/>
            <a:ext cx="5715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КОНЕЦ</a:t>
            </a:r>
            <a:endParaRPr lang="ru-RU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.liveinternet.ru/images/attach/c/11/116/208/116208962_943814006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325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g.stolbik.net/a/6165732/wmua/1-uchastok-v-kaluzhskoj-obla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11.olx.ua/images_slandocomua/165913431_1_644x461_bereza-sadovaya-artemo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3714158"/>
          </a:xfrm>
          <a:prstGeom prst="rect">
            <a:avLst/>
          </a:prstGeom>
          <a:noFill/>
        </p:spPr>
      </p:pic>
      <p:pic>
        <p:nvPicPr>
          <p:cNvPr id="14340" name="Picture 4" descr="http://savasukis.lt/uploaded/images/Katalogas/Augalai/Lapuociai/BetulaPendul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96693"/>
            <a:ext cx="4876800" cy="3661307"/>
          </a:xfrm>
          <a:prstGeom prst="rect">
            <a:avLst/>
          </a:prstGeom>
          <a:noFill/>
        </p:spPr>
      </p:pic>
      <p:pic>
        <p:nvPicPr>
          <p:cNvPr id="14342" name="Picture 6" descr="http://www.minskgreen.by/images/Articles/Sueveria/Birt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29183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iragro.com/sites/default/files/imige/rastenievodstvo/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754880" cy="2971800"/>
          </a:xfrm>
          <a:prstGeom prst="rect">
            <a:avLst/>
          </a:prstGeom>
          <a:noFill/>
        </p:spPr>
      </p:pic>
      <p:pic>
        <p:nvPicPr>
          <p:cNvPr id="13316" name="Picture 4" descr="http://img1.liveinternet.ru/images/attach/c/0/34/525/34525087_1004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786"/>
            <a:ext cx="3429000" cy="4952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lowerekt.ru/wp-content/uploads/2011/12/betula_pendula_dalecar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797046" cy="5029200"/>
          </a:xfrm>
          <a:prstGeom prst="rect">
            <a:avLst/>
          </a:prstGeom>
          <a:noFill/>
        </p:spPr>
      </p:pic>
      <p:pic>
        <p:nvPicPr>
          <p:cNvPr id="21508" name="Picture 4" descr="http://i.allday.ru/3b/35/6a/1342190025_mix-wall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432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rinazaytseva.ru/Pic/berez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1400" cy="662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ewgrasses.ru/sites/default/files/node-43-0-478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105215"/>
            <a:ext cx="7924800" cy="6963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7/95/492/95492661_1249379210_sosna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457200"/>
            <a:ext cx="8813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6">
      <a:dk1>
        <a:srgbClr val="FF0000"/>
      </a:dk1>
      <a:lt1>
        <a:srgbClr val="FF33CC"/>
      </a:lt1>
      <a:dk2>
        <a:srgbClr val="FF0B6D"/>
      </a:dk2>
      <a:lt2>
        <a:srgbClr val="1FA0FF"/>
      </a:lt2>
      <a:accent1>
        <a:srgbClr val="FFA2C7"/>
      </a:accent1>
      <a:accent2>
        <a:srgbClr val="7FC9FF"/>
      </a:accent2>
      <a:accent3>
        <a:srgbClr val="FF84E0"/>
      </a:accent3>
      <a:accent4>
        <a:srgbClr val="FF9966"/>
      </a:accent4>
      <a:accent5>
        <a:srgbClr val="FFCC66"/>
      </a:accent5>
      <a:accent6>
        <a:srgbClr val="00DD63"/>
      </a:accent6>
      <a:hlink>
        <a:srgbClr val="7FFF7F"/>
      </a:hlink>
      <a:folHlink>
        <a:srgbClr val="4DFE9C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</TotalTime>
  <Words>14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Выполнила: воспитатель Мудрая а.А.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воспитатель Мудрая а.А.</dc:title>
  <dc:creator>Полина</dc:creator>
  <cp:lastModifiedBy>Полина</cp:lastModifiedBy>
  <cp:revision>5</cp:revision>
  <dcterms:created xsi:type="dcterms:W3CDTF">2015-07-06T01:54:16Z</dcterms:created>
  <dcterms:modified xsi:type="dcterms:W3CDTF">2015-11-13T10:51:38Z</dcterms:modified>
</cp:coreProperties>
</file>