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8" r:id="rId4"/>
    <p:sldId id="259" r:id="rId5"/>
    <p:sldId id="267" r:id="rId6"/>
    <p:sldId id="260" r:id="rId7"/>
    <p:sldId id="261" r:id="rId8"/>
    <p:sldId id="268" r:id="rId9"/>
    <p:sldId id="263" r:id="rId10"/>
    <p:sldId id="269" r:id="rId11"/>
    <p:sldId id="264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ПУТЕШЕСТВИЕ ПО ВРЕМЕНИ</a:t>
            </a:r>
            <a:br>
              <a:rPr lang="ru-RU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bg1">
                    <a:lumMod val="75000"/>
                  </a:schemeClr>
                </a:solidFill>
              </a:rPr>
              <a:t>(НОД  - ФОРМИРОВАНИЕ ЭЛЕМЕНТАРНЫХ МАТЕМАТИЧЕСКИХ ПРЕДСТАВЛЕНИЙ «умение ориентироваться в контрастных частях суток»)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0" y="5867400"/>
            <a:ext cx="5334000" cy="9906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Составила : Мудрая А.А. воспитатель МДОАУ № 8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Луна поднимается – ночь начинается</a:t>
            </a:r>
            <a:endParaRPr lang="ru-RU" dirty="0"/>
          </a:p>
        </p:txBody>
      </p:sp>
      <p:pic>
        <p:nvPicPr>
          <p:cNvPr id="4" name="Picture 2" descr="http://www.pg-news.ru/upload/iblock/c34/956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828800"/>
            <a:ext cx="5615940" cy="429768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http://thumbs.dreamstime.com/x/%D1%81%D0%BF%D0%B0%D1%82%D1%8C-29625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95516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</p:spPr>
        <p:txBody>
          <a:bodyPr>
            <a:noAutofit/>
          </a:bodyPr>
          <a:lstStyle/>
          <a:p>
            <a:r>
              <a:rPr lang="ru-RU" sz="7200" dirty="0" smtClean="0"/>
              <a:t>Конец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Утро начинается</a:t>
            </a:r>
            <a:endParaRPr lang="ru-RU" dirty="0"/>
          </a:p>
        </p:txBody>
      </p:sp>
      <p:pic>
        <p:nvPicPr>
          <p:cNvPr id="4" name="Picture 2" descr="https://im3-tub-tr.yandex.net/i?id=27ac3846223d5ab2832ad5eaf73144e0&amp;n=33&amp;h=19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447800"/>
            <a:ext cx="6705600" cy="5016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3-tub-tr.yandex.net/i?id=b153a1aa3469e9c6f212c7ef926701bc&amp;n=33&amp;h=1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76196"/>
            <a:ext cx="6781800" cy="678180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3-tub-tr.yandex.net/i?id=77a884ecf953472041bfa379c36d20ab&amp;n=33&amp;h=1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338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Солнце поднимается – день начинается</a:t>
            </a:r>
            <a:endParaRPr lang="ru-RU" dirty="0"/>
          </a:p>
        </p:txBody>
      </p:sp>
      <p:pic>
        <p:nvPicPr>
          <p:cNvPr id="4" name="Picture 2" descr="https://im2-tub-tr.yandex.net/i?id=e9ce7753a6b2f18e0fcc9f4c1958812e&amp;n=33&amp;h=19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00200"/>
            <a:ext cx="6019800" cy="48768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im1-tub-tr.yandex.net/i?id=2103cbaeb1f95b5502d6fe2f9cdcbd45&amp;n=33&amp;h=1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48532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michutka.3dn.ru/99/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2109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Солнце опускается – вечер начинается</a:t>
            </a:r>
            <a:endParaRPr lang="ru-RU" dirty="0"/>
          </a:p>
        </p:txBody>
      </p:sp>
      <p:pic>
        <p:nvPicPr>
          <p:cNvPr id="5" name="Picture 4" descr="http://data24.gallery.ru/albums/gallery/291569-b13d6-72546422-m750x740-ucda3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9025" y="1600200"/>
            <a:ext cx="7465949" cy="47085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im3-tub-tr.yandex.net/i?id=d28a1e75890cf2cea7bede9b89344e91&amp;n=33&amp;h=1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00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3">
      <a:dk1>
        <a:srgbClr val="FF0000"/>
      </a:dk1>
      <a:lt1>
        <a:srgbClr val="FF6600"/>
      </a:lt1>
      <a:dk2>
        <a:srgbClr val="FFFF00"/>
      </a:dk2>
      <a:lt2>
        <a:srgbClr val="00B050"/>
      </a:lt2>
      <a:accent1>
        <a:srgbClr val="00B0F0"/>
      </a:accent1>
      <a:accent2>
        <a:srgbClr val="0070C0"/>
      </a:accent2>
      <a:accent3>
        <a:srgbClr val="7030A0"/>
      </a:accent3>
      <a:accent4>
        <a:srgbClr val="CEFFE4"/>
      </a:accent4>
      <a:accent5>
        <a:srgbClr val="AEFFD3"/>
      </a:accent5>
      <a:accent6>
        <a:srgbClr val="C184FF"/>
      </a:accent6>
      <a:hlink>
        <a:srgbClr val="FF9999"/>
      </a:hlink>
      <a:folHlink>
        <a:srgbClr val="FFFF9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</TotalTime>
  <Words>30</Words>
  <Application>Microsoft Office PowerPoint</Application>
  <PresentationFormat>Экран (4:3)</PresentationFormat>
  <Paragraphs>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ПУТЕШЕСТВИЕ ПО ВРЕМЕНИ  (НОД  - ФОРМИРОВАНИЕ ЭЛЕМЕНТАРНЫХ МАТЕМАТИЧЕСКИХ ПРЕДСТАВЛЕНИЙ «умение ориентироваться в контрастных частях суток»)</vt:lpstr>
      <vt:lpstr>Утро начинается</vt:lpstr>
      <vt:lpstr>Слайд 3</vt:lpstr>
      <vt:lpstr>Слайд 4</vt:lpstr>
      <vt:lpstr>Солнце поднимается – день начинается</vt:lpstr>
      <vt:lpstr>Слайд 6</vt:lpstr>
      <vt:lpstr>Слайд 7</vt:lpstr>
      <vt:lpstr>Солнце опускается – вечер начинается</vt:lpstr>
      <vt:lpstr>Слайд 9</vt:lpstr>
      <vt:lpstr>Луна поднимается – ночь начинается</vt:lpstr>
      <vt:lpstr>Слайд 11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ПО ВРЕМЕНИ (НОД  - ФОРМИРОВАНИЕ ЭЛЕМЕНТАРНЫХ МАТЕМАТИЧЕСКИХ ПРЕДСТАВЛЕНИЙ «умение ориентироваться в контрастных частях суток»)</dc:title>
  <dc:creator>Полина</dc:creator>
  <cp:lastModifiedBy>Полина</cp:lastModifiedBy>
  <cp:revision>7</cp:revision>
  <dcterms:created xsi:type="dcterms:W3CDTF">2015-04-21T11:15:22Z</dcterms:created>
  <dcterms:modified xsi:type="dcterms:W3CDTF">2015-11-11T03:54:45Z</dcterms:modified>
</cp:coreProperties>
</file>