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7" y="5229200"/>
            <a:ext cx="2664296" cy="1044116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836712"/>
            <a:ext cx="7175351" cy="1793167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82880" indent="0" algn="ctr">
              <a:buNone/>
            </a:pPr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&lt;&lt;</a:t>
            </a:r>
            <a:r>
              <a:rPr lang="tt-RU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Мәчеләр турында  </a:t>
            </a:r>
            <a:r>
              <a:rPr lang="en-US" sz="44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&gt;&gt;</a:t>
            </a:r>
            <a:endParaRPr lang="ru-RU" sz="44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060848"/>
            <a:ext cx="5616624" cy="421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08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2559040" y="1067441"/>
            <a:ext cx="5181311" cy="2073527"/>
          </a:xfrm>
        </p:spPr>
        <p:txBody>
          <a:bodyPr/>
          <a:lstStyle/>
          <a:p>
            <a:pPr marL="0" indent="0">
              <a:buNone/>
            </a:pPr>
            <a:r>
              <a:rPr lang="tt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Бу хайван өйдә яши,</a:t>
            </a:r>
            <a:br>
              <a:rPr lang="tt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tt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Аны бар да ярата</a:t>
            </a:r>
            <a:br>
              <a:rPr lang="tt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tt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Иркәләнеп,сырпаланып</a:t>
            </a:r>
            <a:br>
              <a:rPr lang="tt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tt-RU" sz="32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Ул үзенә карата.</a:t>
            </a:r>
            <a:r>
              <a:rPr lang="tt-RU" sz="2400" dirty="0" smtClean="0"/>
              <a:t/>
            </a:r>
            <a:br>
              <a:rPr lang="tt-RU" sz="2400" dirty="0" smtClean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08139"/>
            <a:ext cx="4489132" cy="3262180"/>
          </a:xfrm>
        </p:spPr>
      </p:pic>
      <p:sp>
        <p:nvSpPr>
          <p:cNvPr id="5" name="Стрелка вправо 4"/>
          <p:cNvSpPr/>
          <p:nvPr/>
        </p:nvSpPr>
        <p:spPr>
          <a:xfrm rot="10567394">
            <a:off x="6577370" y="4953655"/>
            <a:ext cx="438881" cy="3594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452320" y="4939229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4958176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2800" dirty="0" smtClean="0">
                <a:solidFill>
                  <a:schemeClr val="accent3">
                    <a:lumMod val="75000"/>
                  </a:schemeClr>
                </a:solidFill>
              </a:rPr>
              <a:t>Песи</a:t>
            </a:r>
            <a:endParaRPr lang="ru-RU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628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941168"/>
            <a:ext cx="6512511" cy="1152128"/>
          </a:xfrm>
        </p:spPr>
        <p:txBody>
          <a:bodyPr/>
          <a:lstStyle/>
          <a:p>
            <a:pPr marL="0" indent="0" algn="ctr">
              <a:buNone/>
            </a:pPr>
            <a:r>
              <a:rPr lang="tt-RU" sz="20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tt-RU" sz="2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tt-RU" sz="2000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tt-RU" sz="20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tt-RU" sz="20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tt-RU" sz="2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tt-RU" sz="2000" i="1" dirty="0" smtClean="0">
                <a:solidFill>
                  <a:schemeClr val="accent6">
                    <a:lumMod val="50000"/>
                  </a:schemeClr>
                </a:solidFill>
              </a:rPr>
              <a:t>Уртача алганда мәчеләр 15-20 ел яшәргә сәләтлеләр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4250546" cy="273630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256" y="692696"/>
            <a:ext cx="4061458" cy="35283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910" y="2997996"/>
            <a:ext cx="3554646" cy="266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37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tt-RU" sz="2400" i="1" dirty="0" smtClean="0">
                <a:solidFill>
                  <a:schemeClr val="accent6"/>
                </a:solidFill>
              </a:rPr>
              <a:t>Песи,песи,пескәем,</a:t>
            </a:r>
            <a:br>
              <a:rPr lang="tt-RU" sz="2400" i="1" dirty="0" smtClean="0">
                <a:solidFill>
                  <a:schemeClr val="accent6"/>
                </a:solidFill>
              </a:rPr>
            </a:br>
            <a:r>
              <a:rPr lang="tt-RU" sz="2400" i="1" dirty="0" smtClean="0">
                <a:solidFill>
                  <a:schemeClr val="accent6"/>
                </a:solidFill>
              </a:rPr>
              <a:t>Син бит минем дускаем,</a:t>
            </a:r>
            <a:br>
              <a:rPr lang="tt-RU" sz="2400" i="1" dirty="0" smtClean="0">
                <a:solidFill>
                  <a:schemeClr val="accent6"/>
                </a:solidFill>
              </a:rPr>
            </a:br>
            <a:r>
              <a:rPr lang="tt-RU" sz="2400" i="1" dirty="0" smtClean="0">
                <a:solidFill>
                  <a:schemeClr val="accent6"/>
                </a:solidFill>
              </a:rPr>
              <a:t>Тычкан калмасын өйдә</a:t>
            </a:r>
            <a:br>
              <a:rPr lang="tt-RU" sz="2400" i="1" dirty="0" smtClean="0">
                <a:solidFill>
                  <a:schemeClr val="accent6"/>
                </a:solidFill>
              </a:rPr>
            </a:br>
            <a:r>
              <a:rPr lang="tt-RU" sz="2400" i="1" dirty="0" smtClean="0">
                <a:solidFill>
                  <a:schemeClr val="accent6"/>
                </a:solidFill>
              </a:rPr>
              <a:t>Әйдә,тап инде җаен</a:t>
            </a:r>
            <a:r>
              <a:rPr lang="tt-RU" sz="2400" dirty="0" smtClean="0">
                <a:solidFill>
                  <a:schemeClr val="accent6"/>
                </a:solidFill>
              </a:rPr>
              <a:t>.</a:t>
            </a:r>
            <a:r>
              <a:rPr lang="tt-RU" sz="1400" dirty="0" smtClean="0">
                <a:solidFill>
                  <a:schemeClr val="accent6"/>
                </a:solidFill>
              </a:rPr>
              <a:t/>
            </a:r>
            <a:br>
              <a:rPr lang="tt-RU" sz="1400" dirty="0" smtClean="0">
                <a:solidFill>
                  <a:schemeClr val="accent6"/>
                </a:solidFill>
              </a:rPr>
            </a:br>
            <a:r>
              <a:rPr lang="tt-RU" sz="1400" dirty="0" smtClean="0">
                <a:solidFill>
                  <a:schemeClr val="accent6"/>
                </a:solidFill>
              </a:rPr>
              <a:t/>
            </a:r>
            <a:br>
              <a:rPr lang="tt-RU" sz="1400" dirty="0" smtClean="0">
                <a:solidFill>
                  <a:schemeClr val="accent6"/>
                </a:solidFill>
              </a:rPr>
            </a:br>
            <a:endParaRPr lang="ru-RU" sz="1400" dirty="0">
              <a:solidFill>
                <a:schemeClr val="accent6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4680520" cy="4176464"/>
          </a:xfrm>
        </p:spPr>
      </p:pic>
    </p:spTree>
    <p:extLst>
      <p:ext uri="{BB962C8B-B14F-4D97-AF65-F5344CB8AC3E}">
        <p14:creationId xmlns:p14="http://schemas.microsoft.com/office/powerpoint/2010/main" val="171177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570643" flipV="1">
            <a:off x="1819907" y="5510884"/>
            <a:ext cx="6614236" cy="1020048"/>
          </a:xfrm>
        </p:spPr>
        <p:txBody>
          <a:bodyPr/>
          <a:lstStyle/>
          <a:p>
            <a:pPr marL="0" indent="0">
              <a:buNone/>
            </a:pPr>
            <a:r>
              <a:rPr lang="tt-RU" sz="1600" dirty="0" smtClean="0">
                <a:solidFill>
                  <a:schemeClr val="accent1">
                    <a:lumMod val="75000"/>
                  </a:schemeClr>
                </a:solidFill>
              </a:rPr>
              <a:t>Җир йөзендә 256 мәче төре билгеле</a:t>
            </a:r>
            <a:r>
              <a:rPr lang="tt-RU" dirty="0" smtClean="0"/>
              <a:t> 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484161"/>
            <a:ext cx="2191504" cy="1707719"/>
          </a:xfr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2324" y="520819"/>
            <a:ext cx="3879179" cy="2188099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010105"/>
            <a:ext cx="2581548" cy="20129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02675"/>
            <a:ext cx="2496350" cy="250243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7828" y="3068960"/>
            <a:ext cx="2774086" cy="170346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71600" y="5229200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t-RU" sz="1200" dirty="0" smtClean="0">
                <a:solidFill>
                  <a:srgbClr val="7030A0"/>
                </a:solidFill>
              </a:rPr>
              <a:t>Себер мәчесе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5856" y="4869160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1400" dirty="0" smtClean="0">
                <a:solidFill>
                  <a:srgbClr val="7030A0"/>
                </a:solidFill>
              </a:rPr>
              <a:t>Персид мәчесе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16216" y="5229200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1400" dirty="0" smtClean="0">
                <a:solidFill>
                  <a:srgbClr val="7030A0"/>
                </a:solidFill>
              </a:rPr>
              <a:t>Сфинкс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74871" y="2528115"/>
            <a:ext cx="18973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t-RU" sz="1400" dirty="0" smtClean="0">
              <a:solidFill>
                <a:srgbClr val="7030A0"/>
              </a:solidFill>
            </a:endParaRPr>
          </a:p>
          <a:p>
            <a:r>
              <a:rPr lang="tt-RU" sz="1400" dirty="0" smtClean="0">
                <a:solidFill>
                  <a:srgbClr val="7030A0"/>
                </a:solidFill>
              </a:rPr>
              <a:t>Сиам мәчесе</a:t>
            </a:r>
          </a:p>
          <a:p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71600" y="2789725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1400" dirty="0" smtClean="0">
                <a:solidFill>
                  <a:srgbClr val="7030A0"/>
                </a:solidFill>
              </a:rPr>
              <a:t>Зәңгәрсу мәче</a:t>
            </a:r>
          </a:p>
          <a:p>
            <a:endParaRPr lang="ru-RU" sz="1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72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</TotalTime>
  <Words>27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Georgia</vt:lpstr>
      <vt:lpstr>Palatino Linotype</vt:lpstr>
      <vt:lpstr>Воздушный поток</vt:lpstr>
      <vt:lpstr>&lt;&lt; Мәчеләр турында  &gt;&gt;</vt:lpstr>
      <vt:lpstr>Бу хайван өйдә яши, Аны бар да ярата Иркәләнеп,сырпаланып Ул үзенә карата. </vt:lpstr>
      <vt:lpstr>   Уртача алганда мәчеләр 15-20 ел яшәргә сәләтлеләр</vt:lpstr>
      <vt:lpstr>Песи,песи,пескәем, Син бит минем дускаем, Тычкан калмасын өйдә Әйдә,тап инде җаен.  </vt:lpstr>
      <vt:lpstr>Җир йөзендә 256 мәче төре билгеле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&lt;&lt; Мәчеләр турында  &gt;&gt;</dc:title>
  <dc:creator>Насыров</dc:creator>
  <cp:lastModifiedBy>User</cp:lastModifiedBy>
  <cp:revision>12</cp:revision>
  <dcterms:created xsi:type="dcterms:W3CDTF">2014-01-18T17:03:08Z</dcterms:created>
  <dcterms:modified xsi:type="dcterms:W3CDTF">2015-11-05T18:20:52Z</dcterms:modified>
</cp:coreProperties>
</file>