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5" r:id="rId3"/>
    <p:sldId id="264" r:id="rId4"/>
    <p:sldId id="263" r:id="rId5"/>
    <p:sldId id="262" r:id="rId6"/>
    <p:sldId id="261" r:id="rId7"/>
    <p:sldId id="260" r:id="rId8"/>
    <p:sldId id="258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41043E-8A35-4758-8013-364599BC0F8B}" type="datetimeFigureOut">
              <a:rPr lang="ru-RU" smtClean="0"/>
              <a:t>13.11.2015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3303CF-A123-473D-A836-B688B13883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6539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303CF-A123-473D-A836-B688B1388311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1324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303CF-A123-473D-A836-B688B1388311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4852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1.jpg"/><Relationship Id="rId7" Type="http://schemas.openxmlformats.org/officeDocument/2006/relationships/image" Target="../media/image2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g"/><Relationship Id="rId4" Type="http://schemas.openxmlformats.org/officeDocument/2006/relationships/image" Target="../media/image17.jpg"/><Relationship Id="rId9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84252" y="1196752"/>
            <a:ext cx="830772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Тема:</a:t>
            </a:r>
          </a:p>
          <a:p>
            <a:pPr algn="ctr"/>
            <a:r>
              <a:rPr lang="ru-RU" sz="4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«как звери готовятся к зиме»</a:t>
            </a:r>
            <a:endParaRPr lang="ru-RU" sz="4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20072" y="4941168"/>
            <a:ext cx="36107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u="sng" dirty="0" smtClean="0"/>
              <a:t>Автор:</a:t>
            </a:r>
          </a:p>
          <a:p>
            <a:r>
              <a:rPr lang="ru-RU" b="1" u="sng" dirty="0" smtClean="0"/>
              <a:t>Воспитатель МАДОУ ЦРР д/с №14</a:t>
            </a:r>
          </a:p>
          <a:p>
            <a:r>
              <a:rPr lang="ru-RU" b="1" u="sng" dirty="0" err="1" smtClean="0"/>
              <a:t>Колчева</a:t>
            </a:r>
            <a:r>
              <a:rPr lang="ru-RU" b="1" u="sng" dirty="0" smtClean="0"/>
              <a:t> Н.В.</a:t>
            </a:r>
            <a:endParaRPr lang="ru-RU" b="1" u="sng" dirty="0"/>
          </a:p>
        </p:txBody>
      </p:sp>
    </p:spTree>
    <p:extLst>
      <p:ext uri="{BB962C8B-B14F-4D97-AF65-F5344CB8AC3E}">
        <p14:creationId xmlns:p14="http://schemas.microsoft.com/office/powerpoint/2010/main" val="2218201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392"/>
            <a:ext cx="9144000" cy="698653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860032" y="332656"/>
            <a:ext cx="41093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None/>
            </a:pPr>
            <a:r>
              <a:rPr lang="ru-RU" altLang="ru-RU" b="1" dirty="0"/>
              <a:t>Летом звери ходят в лёгких шубах, </a:t>
            </a:r>
            <a:endParaRPr lang="ru-RU" altLang="ru-RU" b="1" dirty="0" smtClean="0"/>
          </a:p>
          <a:p>
            <a:pPr>
              <a:buFont typeface="Wingdings" pitchFamily="2" charset="2"/>
              <a:buNone/>
            </a:pPr>
            <a:r>
              <a:rPr lang="ru-RU" altLang="ru-RU" b="1" dirty="0" smtClean="0"/>
              <a:t>они </a:t>
            </a:r>
            <a:r>
              <a:rPr lang="ru-RU" altLang="ru-RU" b="1" dirty="0"/>
              <a:t>не спасут их от зимних холодов.</a:t>
            </a:r>
          </a:p>
          <a:p>
            <a:pPr>
              <a:buFont typeface="Wingdings" pitchFamily="2" charset="2"/>
              <a:buNone/>
            </a:pPr>
            <a:r>
              <a:rPr lang="ru-RU" altLang="ru-RU" b="1" dirty="0" smtClean="0"/>
              <a:t>Вот </a:t>
            </a:r>
            <a:r>
              <a:rPr lang="ru-RU" altLang="ru-RU" b="1" dirty="0"/>
              <a:t>почему осенью зверьки линяют.</a:t>
            </a:r>
          </a:p>
          <a:p>
            <a:pPr>
              <a:buFont typeface="Wingdings" pitchFamily="2" charset="2"/>
              <a:buNone/>
            </a:pPr>
            <a:r>
              <a:rPr lang="ru-RU" altLang="ru-RU" b="1" dirty="0" smtClean="0"/>
              <a:t>Линька </a:t>
            </a:r>
            <a:r>
              <a:rPr lang="ru-RU" altLang="ru-RU" b="1" dirty="0"/>
              <a:t>у зверей – это постепенная </a:t>
            </a:r>
            <a:endParaRPr lang="ru-RU" altLang="ru-RU" b="1" dirty="0" smtClean="0"/>
          </a:p>
          <a:p>
            <a:pPr>
              <a:buFont typeface="Wingdings" pitchFamily="2" charset="2"/>
              <a:buNone/>
            </a:pPr>
            <a:r>
              <a:rPr lang="ru-RU" altLang="ru-RU" b="1" dirty="0" smtClean="0"/>
              <a:t>смена </a:t>
            </a:r>
            <a:r>
              <a:rPr lang="ru-RU" altLang="ru-RU" b="1" dirty="0"/>
              <a:t>шерсти. Вместо  летней шерсти </a:t>
            </a:r>
            <a:r>
              <a:rPr lang="ru-RU" altLang="ru-RU" b="1" dirty="0" smtClean="0"/>
              <a:t>осенью  </a:t>
            </a:r>
            <a:r>
              <a:rPr lang="ru-RU" altLang="ru-RU" b="1" dirty="0"/>
              <a:t>вырастает новая – густая, пушистая.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4086" y="4365104"/>
            <a:ext cx="3955955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ru-RU" sz="3200" b="1" dirty="0">
                <a:solidFill>
                  <a:srgbClr val="7030A0"/>
                </a:solidFill>
              </a:rPr>
              <a:t>Летом белка рыжая, </a:t>
            </a:r>
            <a:endParaRPr lang="ru-RU" altLang="ru-RU" sz="3200" b="1" dirty="0" smtClean="0">
              <a:solidFill>
                <a:srgbClr val="7030A0"/>
              </a:solidFill>
            </a:endParaRPr>
          </a:p>
          <a:p>
            <a:pPr algn="ctr"/>
            <a:r>
              <a:rPr lang="ru-RU" altLang="ru-RU" sz="3200" b="1" dirty="0" smtClean="0">
                <a:solidFill>
                  <a:srgbClr val="7030A0"/>
                </a:solidFill>
              </a:rPr>
              <a:t>а </a:t>
            </a:r>
            <a:r>
              <a:rPr lang="ru-RU" altLang="ru-RU" sz="3200" b="1" dirty="0">
                <a:solidFill>
                  <a:srgbClr val="7030A0"/>
                </a:solidFill>
              </a:rPr>
              <a:t>зимой серая</a:t>
            </a:r>
            <a:r>
              <a:rPr lang="ru-RU" altLang="ru-RU" sz="3200" b="1" dirty="0">
                <a:solidFill>
                  <a:schemeClr val="accent1"/>
                </a:solidFill>
              </a:rPr>
              <a:t>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392"/>
            <a:ext cx="4640064" cy="343443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3346" y="3139205"/>
            <a:ext cx="4980654" cy="374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7130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"/>
            <a:ext cx="9243236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027" y="-1"/>
            <a:ext cx="3925208" cy="276420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027" y="4093796"/>
            <a:ext cx="3925208" cy="281251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355977" cy="276420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93796"/>
            <a:ext cx="4355976" cy="276420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888" y="2764201"/>
            <a:ext cx="9143999" cy="1329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000" b="1" dirty="0"/>
              <a:t>Заяц-беляк летом серый, а зимой белый.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000" b="1" dirty="0"/>
              <a:t>    Мех горностая летом красновато-бурый на спине и боках, а на груди и брюхе –желтовато –белый.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000" b="1" dirty="0"/>
              <a:t>    Зимой весь мех чисто белый, лишь кончик хвоста остаётся чёрным.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000" b="1" dirty="0" smtClean="0"/>
              <a:t>Это </a:t>
            </a:r>
            <a:r>
              <a:rPr lang="ru-RU" altLang="ru-RU" sz="2000" b="1" dirty="0"/>
              <a:t>очень важно для зверьков. Они зимой будут незаметны на снегу.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573329" y="116632"/>
            <a:ext cx="422583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altLang="ru-RU" sz="3600" b="1" dirty="0" smtClean="0">
                <a:solidFill>
                  <a:schemeClr val="bg1"/>
                </a:solidFill>
              </a:rPr>
              <a:t>Меняют </a:t>
            </a:r>
            <a:r>
              <a:rPr lang="ru-RU" altLang="ru-RU" sz="3600" b="1" dirty="0">
                <a:solidFill>
                  <a:schemeClr val="bg1"/>
                </a:solidFill>
              </a:rPr>
              <a:t>цвет </a:t>
            </a:r>
            <a:r>
              <a:rPr lang="ru-RU" altLang="ru-RU" sz="3600" b="1" dirty="0" smtClean="0">
                <a:solidFill>
                  <a:schemeClr val="bg1"/>
                </a:solidFill>
              </a:rPr>
              <a:t>шубок</a:t>
            </a:r>
            <a:endParaRPr lang="ru-RU" sz="36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187130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95327" y="404663"/>
            <a:ext cx="298966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ru-RU" altLang="ru-RU" sz="2800" b="1" dirty="0"/>
              <a:t>Летом у рыси </a:t>
            </a:r>
            <a:r>
              <a:rPr lang="ru-RU" altLang="ru-RU" sz="2800" b="1" dirty="0" smtClean="0"/>
              <a:t>мех</a:t>
            </a:r>
          </a:p>
          <a:p>
            <a:pPr algn="ctr">
              <a:buFont typeface="Wingdings" pitchFamily="2" charset="2"/>
              <a:buNone/>
            </a:pPr>
            <a:r>
              <a:rPr lang="ru-RU" altLang="ru-RU" sz="2800" b="1" dirty="0" smtClean="0"/>
              <a:t> </a:t>
            </a:r>
            <a:r>
              <a:rPr lang="ru-RU" altLang="ru-RU" sz="2800" b="1" dirty="0"/>
              <a:t>короче,  </a:t>
            </a:r>
            <a:endParaRPr lang="ru-RU" altLang="ru-RU" sz="2800" b="1" dirty="0" smtClean="0"/>
          </a:p>
          <a:p>
            <a:pPr algn="ctr">
              <a:buFont typeface="Wingdings" pitchFamily="2" charset="2"/>
              <a:buNone/>
            </a:pPr>
            <a:r>
              <a:rPr lang="ru-RU" altLang="ru-RU" sz="2800" b="1" dirty="0" smtClean="0"/>
              <a:t>с рыжеватым</a:t>
            </a:r>
          </a:p>
          <a:p>
            <a:pPr algn="ctr">
              <a:buFont typeface="Wingdings" pitchFamily="2" charset="2"/>
              <a:buNone/>
            </a:pPr>
            <a:r>
              <a:rPr lang="ru-RU" altLang="ru-RU" sz="2800" b="1" dirty="0" smtClean="0"/>
              <a:t> </a:t>
            </a:r>
            <a:r>
              <a:rPr lang="ru-RU" altLang="ru-RU" sz="2800" b="1" dirty="0"/>
              <a:t>оттенком. </a:t>
            </a:r>
            <a:endParaRPr lang="ru-RU" altLang="ru-RU" sz="2800" b="1" dirty="0" smtClean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621" y="0"/>
            <a:ext cx="5438379" cy="42210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64904"/>
            <a:ext cx="4572000" cy="42930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34993" y="4509120"/>
            <a:ext cx="357963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ru-RU" altLang="ru-RU" sz="3200" b="1" dirty="0"/>
              <a:t>Зимой длиннее</a:t>
            </a:r>
            <a:r>
              <a:rPr lang="ru-RU" altLang="ru-RU" sz="3200" b="1" dirty="0" smtClean="0"/>
              <a:t>,</a:t>
            </a:r>
          </a:p>
          <a:p>
            <a:pPr algn="ctr">
              <a:buFont typeface="Wingdings" pitchFamily="2" charset="2"/>
              <a:buNone/>
            </a:pPr>
            <a:r>
              <a:rPr lang="ru-RU" altLang="ru-RU" sz="3200" b="1" dirty="0" smtClean="0"/>
              <a:t> </a:t>
            </a:r>
            <a:r>
              <a:rPr lang="ru-RU" altLang="ru-RU" sz="3200" b="1" dirty="0"/>
              <a:t>гуще и </a:t>
            </a:r>
            <a:r>
              <a:rPr lang="ru-RU" altLang="ru-RU" sz="3200" b="1" dirty="0" smtClean="0"/>
              <a:t>оттенок </a:t>
            </a:r>
          </a:p>
          <a:p>
            <a:pPr algn="ctr">
              <a:buFont typeface="Wingdings" pitchFamily="2" charset="2"/>
              <a:buNone/>
            </a:pPr>
            <a:r>
              <a:rPr lang="ru-RU" altLang="ru-RU" sz="3200" b="1" dirty="0" smtClean="0"/>
              <a:t>его </a:t>
            </a:r>
            <a:r>
              <a:rPr lang="ru-RU" altLang="ru-RU" sz="3200" b="1" dirty="0"/>
              <a:t>светло – серый</a:t>
            </a:r>
            <a:r>
              <a:rPr lang="ru-RU" alt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187130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68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95537" y="179348"/>
            <a:ext cx="44644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Запасают корм на зиму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3268" y="1052736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ru-RU" altLang="ru-RU" sz="2000" dirty="0"/>
              <a:t>Некоторые звери запасают на зиму корм. Белки прячут в укромных местах жёлуди, орехи, грибы. Бобры заготавливают много веток, уносят их под воду и складывают в кучу около своего жилья. Мыши запасают в норках жёлуди, орехи, зёрна.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47569"/>
            <a:ext cx="4665268" cy="351043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268" y="-28275"/>
            <a:ext cx="4478732" cy="33758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268" y="3347569"/>
            <a:ext cx="4478732" cy="351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7130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259" y="16967"/>
            <a:ext cx="4374410" cy="341203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34397"/>
            <a:ext cx="5580112" cy="364502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979712" y="116632"/>
            <a:ext cx="450546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4400" b="1" dirty="0">
                <a:solidFill>
                  <a:schemeClr val="bg1"/>
                </a:solidFill>
              </a:rPr>
              <a:t>Впадают в спячку</a:t>
            </a:r>
            <a:endParaRPr lang="ru-RU" sz="44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9906" y="860918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ru-RU" altLang="ru-RU" sz="2000" b="1" dirty="0"/>
              <a:t>Есть такие звери, которые всю зиму спят. Запас корма им не нужен.</a:t>
            </a:r>
          </a:p>
          <a:p>
            <a:pPr>
              <a:buFont typeface="Wingdings" pitchFamily="2" charset="2"/>
              <a:buNone/>
            </a:pPr>
            <a:r>
              <a:rPr lang="ru-RU" altLang="ru-RU" sz="2000" b="1" dirty="0"/>
              <a:t>          Ёж делает в ямке на земле небольшое гнездо из сухой листвы, травы, мха. В нём он и залегает в спячку до весны.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580112" y="3441680"/>
            <a:ext cx="336713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ru-RU" altLang="ru-RU" sz="2400" b="1" dirty="0"/>
              <a:t>Про ежа и медведя можно сказать, что они « кладовые». Летом и осенью они усиленно питаются и жиреют. Они расходуют жир зимой, как естественный запас питания.</a:t>
            </a:r>
          </a:p>
        </p:txBody>
      </p:sp>
    </p:spTree>
    <p:extLst>
      <p:ext uri="{BB962C8B-B14F-4D97-AF65-F5344CB8AC3E}">
        <p14:creationId xmlns:p14="http://schemas.microsoft.com/office/powerpoint/2010/main" val="24187130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323"/>
            <a:ext cx="9144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-5324"/>
            <a:ext cx="4797740" cy="365034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558" y="2996952"/>
            <a:ext cx="3626180" cy="386104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44194" y="577007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altLang="ru-RU" dirty="0"/>
              <a:t> </a:t>
            </a:r>
            <a:r>
              <a:rPr lang="ru-RU" altLang="ru-RU" sz="2800" b="1" dirty="0"/>
              <a:t>К зиме барсук  сильно жиреет, натаскивает в норку массу листьев и делает большой запас пищи.</a:t>
            </a:r>
            <a:endParaRPr lang="ru-RU" sz="28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83968" y="3861048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altLang="ru-RU" dirty="0"/>
              <a:t> </a:t>
            </a:r>
            <a:r>
              <a:rPr lang="ru-RU" alt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Летучие мыши для зимней спячки предпочитают чердаки, заброшенные здания. Они собираются сотнями и привешиваются друг к другу.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681383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2" y="-11878"/>
            <a:ext cx="9165882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3320989"/>
            <a:ext cx="3168713" cy="35370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65104"/>
            <a:ext cx="3041739" cy="249289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-11878"/>
            <a:ext cx="3203818" cy="3332866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041739" y="908720"/>
            <a:ext cx="294356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Заяц, волк, лиса, выдра, </a:t>
            </a:r>
          </a:p>
          <a:p>
            <a:pPr algn="ctr"/>
            <a:r>
              <a:rPr lang="ru-RU" alt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росомаха, лось, кабан </a:t>
            </a:r>
          </a:p>
          <a:p>
            <a:pPr algn="ctr"/>
            <a:r>
              <a:rPr lang="ru-RU" alt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делают запасов на зиму.</a:t>
            </a:r>
          </a:p>
          <a:p>
            <a:pPr algn="ctr"/>
            <a:r>
              <a:rPr lang="ru-RU" alt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Они и так найдут себе </a:t>
            </a:r>
            <a:r>
              <a:rPr lang="ru-RU" alt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корм.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739" y="4365104"/>
            <a:ext cx="2970421" cy="248103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1" y="-9484"/>
            <a:ext cx="3053599" cy="236075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1" y="2276872"/>
            <a:ext cx="3026747" cy="215854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123728" y="28401"/>
            <a:ext cx="610365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делают запасы на зиму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681383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24528" cy="686968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75656" y="908720"/>
            <a:ext cx="6696744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СПАСИБО </a:t>
            </a:r>
          </a:p>
          <a:p>
            <a:pPr algn="ctr"/>
            <a:r>
              <a:rPr lang="ru-RU" sz="6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</a:t>
            </a:r>
          </a:p>
          <a:p>
            <a:pPr algn="ctr"/>
            <a:r>
              <a:rPr lang="ru-RU" sz="6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ВНИМАНИЕ!</a:t>
            </a:r>
            <a:endParaRPr lang="ru-RU" sz="6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5725699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352</Words>
  <Application>Microsoft Office PowerPoint</Application>
  <PresentationFormat>Экран (4:3)</PresentationFormat>
  <Paragraphs>42</Paragraphs>
  <Slides>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13</cp:revision>
  <dcterms:created xsi:type="dcterms:W3CDTF">2015-11-13T09:36:09Z</dcterms:created>
  <dcterms:modified xsi:type="dcterms:W3CDTF">2015-11-13T16:37:10Z</dcterms:modified>
</cp:coreProperties>
</file>