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1" r:id="rId2"/>
    <p:sldId id="266" r:id="rId3"/>
    <p:sldId id="258" r:id="rId4"/>
    <p:sldId id="267" r:id="rId5"/>
    <p:sldId id="268" r:id="rId6"/>
    <p:sldId id="270" r:id="rId7"/>
    <p:sldId id="269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ад" initials="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12" autoAdjust="0"/>
    <p:restoredTop sz="94660"/>
  </p:normalViewPr>
  <p:slideViewPr>
    <p:cSldViewPr>
      <p:cViewPr varScale="1">
        <p:scale>
          <a:sx n="68" d="100"/>
          <a:sy n="68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726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5-27T12:47:45.046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D7A5C-7FC2-45C4-84C7-C433CF4C29B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D14A8-F742-4737-9321-9E5706257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34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3AA57A4-7E39-4C25-8E47-C0B138CDDE1A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D598AB0-A07E-4250-A34E-BC57F0813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A57A4-7E39-4C25-8E47-C0B138CDDE1A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598AB0-A07E-4250-A34E-BC57F0813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3AA57A4-7E39-4C25-8E47-C0B138CDDE1A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598AB0-A07E-4250-A34E-BC57F0813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A57A4-7E39-4C25-8E47-C0B138CDDE1A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598AB0-A07E-4250-A34E-BC57F0813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AA57A4-7E39-4C25-8E47-C0B138CDDE1A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D598AB0-A07E-4250-A34E-BC57F0813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A57A4-7E39-4C25-8E47-C0B138CDDE1A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598AB0-A07E-4250-A34E-BC57F0813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A57A4-7E39-4C25-8E47-C0B138CDDE1A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598AB0-A07E-4250-A34E-BC57F0813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A57A4-7E39-4C25-8E47-C0B138CDDE1A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598AB0-A07E-4250-A34E-BC57F0813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AA57A4-7E39-4C25-8E47-C0B138CDDE1A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598AB0-A07E-4250-A34E-BC57F0813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A57A4-7E39-4C25-8E47-C0B138CDDE1A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598AB0-A07E-4250-A34E-BC57F0813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A57A4-7E39-4C25-8E47-C0B138CDDE1A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598AB0-A07E-4250-A34E-BC57F0813B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3AA57A4-7E39-4C25-8E47-C0B138CDDE1A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D598AB0-A07E-4250-A34E-BC57F0813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357166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Муниципальное дошкольное образовательное учреждение детский сад №19 «Колосок» Курского муниципального района Ставропольского края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071679"/>
            <a:ext cx="82153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Arial Black" pitchFamily="34" charset="0"/>
              </a:rPr>
              <a:t>«Региональная культура как средство</a:t>
            </a:r>
          </a:p>
          <a:p>
            <a:endParaRPr lang="ru-RU" sz="2800" b="1" i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2800" b="1" i="1" dirty="0" smtClean="0">
                <a:solidFill>
                  <a:schemeClr val="bg1"/>
                </a:solidFill>
                <a:latin typeface="Arial Black" pitchFamily="34" charset="0"/>
              </a:rPr>
              <a:t> воспитания патриотических чувств у</a:t>
            </a:r>
          </a:p>
          <a:p>
            <a:endParaRPr lang="ru-RU" sz="2800" b="1" i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2800" b="1" i="1" dirty="0" smtClean="0">
                <a:solidFill>
                  <a:schemeClr val="bg1"/>
                </a:solidFill>
                <a:latin typeface="Arial Black" pitchFamily="34" charset="0"/>
              </a:rPr>
              <a:t> детей дошкольного возраста »</a:t>
            </a:r>
          </a:p>
          <a:p>
            <a:endParaRPr lang="ru-RU" sz="2800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                   Воспитатель МДОУ №19 «Колосок» 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                   </a:t>
            </a:r>
            <a:r>
              <a:rPr lang="ru-RU" sz="2400" b="1" i="1" dirty="0" err="1" smtClean="0">
                <a:solidFill>
                  <a:srgbClr val="FFFF00"/>
                </a:solidFill>
                <a:latin typeface="Bookman Old Style" pitchFamily="18" charset="0"/>
              </a:rPr>
              <a:t>Кокоева</a:t>
            </a:r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 Валентина Викторовна</a:t>
            </a:r>
            <a:endParaRPr lang="ru-RU" sz="24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8562" y="1582907"/>
            <a:ext cx="85078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Благодарю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</a:t>
            </a:r>
            <a:r>
              <a:rPr lang="ru-RU" dirty="0" smtClean="0">
                <a:solidFill>
                  <a:srgbClr val="FF0000"/>
                </a:solidFill>
              </a:rPr>
              <a:t>Цели и задачи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28736"/>
            <a:ext cx="7829576" cy="4697427"/>
          </a:xfrm>
        </p:spPr>
        <p:txBody>
          <a:bodyPr>
            <a:noAutofit/>
          </a:bodyPr>
          <a:lstStyle/>
          <a:p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1. Повысить педагогическую компетентность педагогов по организации работы по патриотическому воспитанию через региональную культуру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2. Сформировать комплекс нормативно- правового и организационно- методического обеспечения системы патриотического воспитания.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3. Ориентировать родителей на патриотическое воспитание детей путем прикосновения к истории своей семьи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4. Воспитывать любовь и уважение к своему селу, краю, Родине, гордость за принадлежность к гражданам России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5. Прививать чувство гордости, глубокого уважения и почитания символов Российской Федерации ‑ герба, Гимна, Флага.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6. Воспитывать личность гражданина-патриота Родины, способного встать на защиту государственных интересов страны. 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22206464_VPgQ9t2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Palatino Linotype" pitchFamily="18" charset="0"/>
              </a:rPr>
              <a:t>            Содержание работы</a:t>
            </a:r>
            <a:endParaRPr lang="ru-RU" i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Патриотическое воспитание в нашем МДОУ реализуется по трем направлениям: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1. Работа с детьми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2. Работа с родителями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3. Методическое сопровождение.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Каждое из направлений связано между собой и включает в себя: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1. Знакомство с родным селом, его историей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2. Знакомство с родным краем и Россией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3. Знакомство с наиболее значимыми историческими событиями своей страны и народа.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4. Знакомство с культурным наследием.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5. Знакомство с государственной символикой края, страны.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bf9_1f6dc896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Работа с детьми</a:t>
            </a:r>
            <a:endParaRPr lang="ru-RU" dirty="0"/>
          </a:p>
        </p:txBody>
      </p:sp>
      <p:pic>
        <p:nvPicPr>
          <p:cNvPr id="4" name="Содержимое 3" descr="2002201320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85720" y="1571612"/>
            <a:ext cx="3357586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0136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3438" y="1643050"/>
            <a:ext cx="350046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0275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2910" y="3857628"/>
            <a:ext cx="3357586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0285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143372" y="3929066"/>
            <a:ext cx="3571900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bf9_1f6dc896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" name="Рисунок 1" descr="DSC0136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357166"/>
            <a:ext cx="371477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0305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3438" y="285728"/>
            <a:ext cx="371477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300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0628" y="3429000"/>
            <a:ext cx="392905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09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5720" y="3500438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bf9_1f6dc896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975210" cy="6858000"/>
          </a:xfrm>
          <a:prstGeom prst="rect">
            <a:avLst/>
          </a:prstGeom>
        </p:spPr>
      </p:pic>
      <p:pic>
        <p:nvPicPr>
          <p:cNvPr id="2" name="Рисунок 1" descr="DSC0225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3786182" cy="3286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DSC0275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14876" y="0"/>
            <a:ext cx="4429124" cy="3071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2002201319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034" y="3143248"/>
            <a:ext cx="3643338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0202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43438" y="3143248"/>
            <a:ext cx="4357718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944" y="292331"/>
            <a:ext cx="7239000" cy="6086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</a:t>
            </a:r>
            <a:r>
              <a:rPr lang="ru-RU" sz="3600" dirty="0" smtClean="0"/>
              <a:t>  </a:t>
            </a:r>
            <a:r>
              <a:rPr lang="ru-RU" sz="3100" dirty="0" smtClean="0"/>
              <a:t>Работа с родителями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        выставки, конкурсы, праздники</a:t>
            </a:r>
            <a:endParaRPr lang="ru-RU" sz="3100" dirty="0"/>
          </a:p>
        </p:txBody>
      </p:sp>
      <p:pic>
        <p:nvPicPr>
          <p:cNvPr id="4" name="Содержимое 3" descr="DSC0131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1000109"/>
            <a:ext cx="4000528" cy="15001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DSC013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214282" y="2571744"/>
            <a:ext cx="4000528" cy="18573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Содержимое 7" descr="DSC0099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2" y="4572008"/>
            <a:ext cx="2286016" cy="20717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Рисунок 10" descr="DSC0101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71736" y="4500570"/>
            <a:ext cx="2143140" cy="21431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Рисунок 12" descr="DSC0271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500562" y="928670"/>
            <a:ext cx="3786214" cy="29289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 descr="DSC0224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143504" y="3929066"/>
            <a:ext cx="3643338" cy="29289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l_4642454_2964c46a-9485-4522-9237-ead1d74b63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1537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sz="4000" dirty="0" smtClean="0"/>
              <a:t>Методическая литература</a:t>
            </a:r>
            <a:endParaRPr lang="ru-RU" dirty="0"/>
          </a:p>
        </p:txBody>
      </p:sp>
      <p:pic>
        <p:nvPicPr>
          <p:cNvPr id="6" name="Содержимое 5" descr="DSC0305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85720" y="1609725"/>
            <a:ext cx="4000528" cy="2319341"/>
          </a:xfrm>
        </p:spPr>
      </p:pic>
      <p:pic>
        <p:nvPicPr>
          <p:cNvPr id="7" name="Рисунок 6" descr="DSC0305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3438" y="1357298"/>
            <a:ext cx="4214842" cy="3000396"/>
          </a:xfrm>
          <a:prstGeom prst="rect">
            <a:avLst/>
          </a:prstGeom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428596" y="24761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Содержимое 5" descr="DSC0305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20" y="1571612"/>
            <a:ext cx="4071966" cy="2357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DSC0305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43438" y="1500174"/>
            <a:ext cx="421484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SC0306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14282" y="4143380"/>
            <a:ext cx="8286808" cy="2714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а-с-крупными-городами-России-700x4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</a:t>
            </a:r>
            <a:r>
              <a:rPr lang="ru-RU" dirty="0" smtClean="0">
                <a:solidFill>
                  <a:srgbClr val="FF0000"/>
                </a:solidFill>
              </a:rPr>
              <a:t>в     перспективе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Педагогам и родителям повышать уровень знаний по региональной культуре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Расширять методическое сопровождение формирования патриотических чувств у детей дошкольного возраста через региональную культуру.</a:t>
            </a:r>
            <a:endParaRPr lang="ru-RU" sz="2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229</TotalTime>
  <Words>117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Слайд 1</vt:lpstr>
      <vt:lpstr>             Цели и задачи</vt:lpstr>
      <vt:lpstr>            Содержание работы</vt:lpstr>
      <vt:lpstr>         Работа с детьми</vt:lpstr>
      <vt:lpstr>Слайд 5</vt:lpstr>
      <vt:lpstr>Слайд 6</vt:lpstr>
      <vt:lpstr>             Работа с родителями            выставки, конкурсы, праздники</vt:lpstr>
      <vt:lpstr>    Методическая литература</vt:lpstr>
      <vt:lpstr>             в     перспективе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№19 «Колосок» Курского муниципального района Ставропольского края</dc:title>
  <dc:creator>Сад</dc:creator>
  <cp:lastModifiedBy>Валюша</cp:lastModifiedBy>
  <cp:revision>28</cp:revision>
  <dcterms:created xsi:type="dcterms:W3CDTF">2014-05-26T07:12:28Z</dcterms:created>
  <dcterms:modified xsi:type="dcterms:W3CDTF">2015-11-13T18:37:58Z</dcterms:modified>
</cp:coreProperties>
</file>