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58" r:id="rId5"/>
    <p:sldId id="257" r:id="rId6"/>
    <p:sldId id="264" r:id="rId7"/>
    <p:sldId id="263" r:id="rId8"/>
    <p:sldId id="262" r:id="rId9"/>
    <p:sldId id="266" r:id="rId10"/>
    <p:sldId id="265" r:id="rId11"/>
    <p:sldId id="259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16EBF-39FC-4377-AECC-544F699C986A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87BFF-1BAE-452F-8A48-3CA10D1AC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7BFF-1BAE-452F-8A48-3CA10D1ACD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87BFF-1BAE-452F-8A48-3CA10D1ACD2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z/zern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alliluya.com/stihi/detskie-stihi/zhatva/1080-2012-02-03-03-39-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0%BA%D0%BB%D0%B8%D0%BF%D0%B0%D1%80%D1%82%20%D1%85%D0%BB%D0%B5%D0%B1%20%D0%BA%D0%BE%D0%BB%D0%BE%D1%81%D0%BE%D0%BA&amp;stype=image&amp;lr=23329&amp;noreask=1&amp;source=wiz" TargetMode="External"/><Relationship Id="rId5" Type="http://schemas.openxmlformats.org/officeDocument/2006/relationships/hyperlink" Target="http://www.liveinternet.ru/users/4408052/post330555318/" TargetMode="External"/><Relationship Id="rId4" Type="http://schemas.openxmlformats.org/officeDocument/2006/relationships/hyperlink" Target="http://all-clipart.net/tags/%D0%BA%D0%BE%D0%BB%D0%BE%D1%81%D1%8C%D1%8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семья\Desktop\логик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колобка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http://www.metod-kopilka.ru/images/doc/29/23615/5/hello_html_mc1a7c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363855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357166"/>
            <a:ext cx="2828916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А для угощенья –</a:t>
            </a:r>
            <a:br>
              <a:rPr lang="ru-RU" sz="1800" b="1" i="1" dirty="0" smtClean="0"/>
            </a:br>
            <a:r>
              <a:rPr lang="ru-RU" sz="1800" b="1" i="1" dirty="0" smtClean="0"/>
              <a:t>Пряники, печенье,</a:t>
            </a:r>
            <a:br>
              <a:rPr lang="ru-RU" sz="1800" b="1" i="1" dirty="0" smtClean="0"/>
            </a:br>
            <a:r>
              <a:rPr lang="ru-RU" sz="1800" b="1" i="1" dirty="0" smtClean="0"/>
              <a:t>Вкусные коврижки –</a:t>
            </a:r>
            <a:br>
              <a:rPr lang="ru-RU" sz="1800" b="1" i="1" dirty="0" smtClean="0"/>
            </a:br>
            <a:r>
              <a:rPr lang="ru-RU" sz="1800" b="1" i="1" dirty="0" smtClean="0"/>
              <a:t>Ешьте, ребятишки!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218" name="Picture 2" descr="C:\Users\семья\Desktop\логика\104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786" y="1857364"/>
            <a:ext cx="3786214" cy="3127714"/>
          </a:xfrm>
          <a:prstGeom prst="rect">
            <a:avLst/>
          </a:prstGeom>
          <a:noFill/>
        </p:spPr>
      </p:pic>
      <p:pic>
        <p:nvPicPr>
          <p:cNvPr id="9224" name="Picture 8" descr="C:\Users\семья\Desktop\логика\1280x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66"/>
            <a:ext cx="4572032" cy="2857520"/>
          </a:xfrm>
          <a:prstGeom prst="rect">
            <a:avLst/>
          </a:prstGeom>
          <a:noFill/>
        </p:spPr>
      </p:pic>
      <p:pic>
        <p:nvPicPr>
          <p:cNvPr id="9225" name="Picture 9" descr="C:\Users\семья\Desktop\логика\207246__doughnuts-goodies-basket-mnogoo-cookies-chocolates-cakes-raisins-cream_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714752"/>
            <a:ext cx="5186367" cy="2916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14952" y="0"/>
            <a:ext cx="3829048" cy="197167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/>
              <a:t>Ешьте, уминайте,</a:t>
            </a:r>
            <a:br>
              <a:rPr lang="ru-RU" sz="4900" b="1" i="1" dirty="0" smtClean="0"/>
            </a:br>
            <a:r>
              <a:rPr lang="ru-RU" sz="4900" b="1" i="1" dirty="0" smtClean="0"/>
              <a:t>На пол не бросайте –</a:t>
            </a:r>
            <a:br>
              <a:rPr lang="ru-RU" sz="4900" b="1" i="1" dirty="0" smtClean="0"/>
            </a:br>
            <a:r>
              <a:rPr lang="ru-RU" sz="4900" b="1" i="1" dirty="0" smtClean="0"/>
              <a:t>Колоски с усами</a:t>
            </a:r>
            <a:br>
              <a:rPr lang="ru-RU" sz="4900" b="1" i="1" dirty="0" smtClean="0"/>
            </a:br>
            <a:r>
              <a:rPr lang="ru-RU" sz="4900" b="1" i="1" dirty="0" smtClean="0"/>
              <a:t>Не придут к вам сами!</a:t>
            </a:r>
          </a:p>
          <a:p>
            <a:pPr>
              <a:buNone/>
            </a:pPr>
            <a:r>
              <a:rPr lang="ru-RU" sz="4900" b="1" i="1" dirty="0" smtClean="0"/>
              <a:t> </a:t>
            </a:r>
            <a:endParaRPr lang="ru-RU" sz="4900" b="1" i="1" dirty="0"/>
          </a:p>
        </p:txBody>
      </p:sp>
      <p:pic>
        <p:nvPicPr>
          <p:cNvPr id="4100" name="Picture 4" descr="C:\Users\семья\Desktop\логика\5546e1fc3002a3b41be6a437f0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928802"/>
            <a:ext cx="3655081" cy="4461636"/>
          </a:xfrm>
          <a:prstGeom prst="rect">
            <a:avLst/>
          </a:prstGeom>
          <a:noFill/>
        </p:spPr>
      </p:pic>
      <p:pic>
        <p:nvPicPr>
          <p:cNvPr id="4102" name="Picture 6" descr="http://home.allergicchild.com/wp-content/uploads/2012/07/wheat_allergy_bask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14620"/>
            <a:ext cx="4998318" cy="3869256"/>
          </a:xfrm>
          <a:prstGeom prst="rect">
            <a:avLst/>
          </a:prstGeom>
          <a:noFill/>
        </p:spPr>
      </p:pic>
      <p:pic>
        <p:nvPicPr>
          <p:cNvPr id="9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0"/>
            <a:ext cx="30718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Хлеб ржаной, батоны, булки</a:t>
            </a:r>
            <a:br>
              <a:rPr lang="ru-RU" sz="1600" b="1" i="1" dirty="0" smtClean="0"/>
            </a:br>
            <a:r>
              <a:rPr lang="ru-RU" sz="1600" b="1" i="1" dirty="0" smtClean="0"/>
              <a:t>Не добудешь на прогулке.</a:t>
            </a:r>
            <a:br>
              <a:rPr lang="ru-RU" sz="1600" b="1" i="1" dirty="0" smtClean="0"/>
            </a:br>
            <a:r>
              <a:rPr lang="ru-RU" sz="1600" b="1" i="1" dirty="0" smtClean="0"/>
              <a:t>Люди хлеб в полях лелеют,</a:t>
            </a:r>
            <a:br>
              <a:rPr lang="ru-RU" sz="1600" b="1" i="1" dirty="0" smtClean="0"/>
            </a:br>
            <a:r>
              <a:rPr lang="ru-RU" sz="1600" b="1" i="1" dirty="0" smtClean="0"/>
              <a:t>Сил для хлеба не  жалеют.</a:t>
            </a:r>
            <a:endParaRPr lang="ru-RU" sz="1600" b="1" i="1" dirty="0"/>
          </a:p>
        </p:txBody>
      </p:sp>
      <p:pic>
        <p:nvPicPr>
          <p:cNvPr id="4" name="Picture 3" descr="C:\Users\семья\Desktop\логика\160748__basket-full-of-bread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06" y="1500174"/>
            <a:ext cx="8072494" cy="5048433"/>
          </a:xfrm>
          <a:prstGeom prst="rect">
            <a:avLst/>
          </a:prstGeom>
          <a:noFill/>
        </p:spPr>
      </p:pic>
      <p:pic>
        <p:nvPicPr>
          <p:cNvPr id="6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34556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878" y="214290"/>
            <a:ext cx="547212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Берегите хлеб, детишки!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Помните о колоске – малышке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3" descr="C:\Users\семья\Desktop\логика\63740990_1283890656_0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781668" cy="4119065"/>
          </a:xfrm>
          <a:prstGeom prst="rect">
            <a:avLst/>
          </a:prstGeom>
          <a:noFill/>
        </p:spPr>
      </p:pic>
      <p:pic>
        <p:nvPicPr>
          <p:cNvPr id="27651" name="Picture 3" descr="C:\Users\семья\Desktop\логика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2571744"/>
            <a:ext cx="3005141" cy="3994476"/>
          </a:xfrm>
          <a:prstGeom prst="rect">
            <a:avLst/>
          </a:prstGeom>
          <a:noFill/>
        </p:spPr>
      </p:pic>
      <p:pic>
        <p:nvPicPr>
          <p:cNvPr id="9" name="Picture 2" descr="C:\Users\семья\Desktop\логика\1237459142_1236938817_whea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00174"/>
            <a:ext cx="3214710" cy="2857520"/>
          </a:xfrm>
          <a:prstGeom prst="rect">
            <a:avLst/>
          </a:prstGeom>
          <a:noFill/>
        </p:spPr>
      </p:pic>
      <p:pic>
        <p:nvPicPr>
          <p:cNvPr id="10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3929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Автор Малинина Т.В. МАДОУ «</a:t>
            </a:r>
            <a:r>
              <a:rPr lang="ru-RU" sz="1800" smtClean="0"/>
              <a:t>Катюша»</a:t>
            </a:r>
            <a:br>
              <a:rPr lang="ru-RU" sz="1800" smtClean="0"/>
            </a:br>
            <a:r>
              <a:rPr lang="ru-RU" sz="1800" smtClean="0"/>
              <a:t> </a:t>
            </a:r>
            <a:r>
              <a:rPr lang="ru-RU" sz="1800" dirty="0" err="1" smtClean="0"/>
              <a:t>г.Лабытнанги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3214686"/>
            <a:ext cx="6400816" cy="2114552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hlinkClick r:id="rId2"/>
              </a:rPr>
              <a:t>http://www.alliluya.com/stihi/detskie-stihi/zhatva/1080-2012-02-03-03-39-06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http://www.lenagold.ru/fon/clipart/z/zern.html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http://all-clipart.net/tags/%D0%BA%D0%BE%D0%BB%D0%BE%D1%81%D1%8C%D1%8F/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http://www.liveinternet.ru/users/4408052/post330555318/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https://yandex.ru/images/search?text=%D0%BA%D0%BB%D0%B8%D0%BF%D0%B0%D1%80%D1%82%20%D1%85%D0%BB%D0%B5%D0%B1%20%D0%BA%D0%BE%D0%BB%D0%BE%D1%81%D0%BE%D0%BA&amp;stype=image&amp;lr=23329&amp;noreask=1&amp;source=wiz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0"/>
            <a:ext cx="39290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14290"/>
            <a:ext cx="340042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600" b="1" i="1" dirty="0" smtClean="0"/>
              <a:t>Расскажу тебе, дружок,</a:t>
            </a:r>
            <a:br>
              <a:rPr lang="ru-RU" sz="1600" b="1" i="1" dirty="0" smtClean="0"/>
            </a:br>
            <a:r>
              <a:rPr lang="ru-RU" sz="1600" b="1" i="1" dirty="0" smtClean="0"/>
              <a:t>Про чудесный колосок.</a:t>
            </a:r>
            <a:br>
              <a:rPr lang="ru-RU" sz="1600" b="1" i="1" dirty="0" smtClean="0"/>
            </a:br>
            <a:r>
              <a:rPr lang="ru-RU" sz="1600" b="1" i="1" dirty="0" smtClean="0"/>
              <a:t>Тот, что зреет на полях –</a:t>
            </a:r>
            <a:br>
              <a:rPr lang="ru-RU" sz="1600" b="1" i="1" dirty="0" smtClean="0"/>
            </a:br>
            <a:r>
              <a:rPr lang="ru-RU" sz="1600" b="1" i="1" dirty="0" smtClean="0"/>
              <a:t>Попадёт на стол в хлебах.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Сушки, плюшки и батон – </a:t>
            </a:r>
            <a:br>
              <a:rPr lang="ru-RU" sz="1600" b="1" i="1" dirty="0" smtClean="0"/>
            </a:br>
            <a:r>
              <a:rPr lang="ru-RU" sz="1600" b="1" i="1" dirty="0" smtClean="0"/>
              <a:t>Хлеб приходит в каждый дом.</a:t>
            </a:r>
            <a:br>
              <a:rPr lang="ru-RU" sz="1600" b="1" i="1" dirty="0" smtClean="0"/>
            </a:br>
            <a:r>
              <a:rPr lang="ru-RU" sz="1600" b="1" i="1" dirty="0" smtClean="0"/>
              <a:t>Был он зёрнышком в земле – </a:t>
            </a:r>
            <a:br>
              <a:rPr lang="ru-RU" sz="1600" b="1" i="1" dirty="0" smtClean="0"/>
            </a:br>
            <a:r>
              <a:rPr lang="ru-RU" sz="1600" b="1" i="1" dirty="0" smtClean="0"/>
              <a:t>Вот, красавец, на столе!</a:t>
            </a:r>
            <a:endParaRPr lang="ru-RU" sz="1600" b="1" i="1" dirty="0"/>
          </a:p>
        </p:txBody>
      </p:sp>
      <p:pic>
        <p:nvPicPr>
          <p:cNvPr id="3074" name="Picture 2" descr="C:\Users\семья\Desktop\логика\fruit006-9-2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571480"/>
            <a:ext cx="3467100" cy="3371850"/>
          </a:xfrm>
          <a:prstGeom prst="rect">
            <a:avLst/>
          </a:prstGeom>
          <a:noFill/>
        </p:spPr>
      </p:pic>
      <p:pic>
        <p:nvPicPr>
          <p:cNvPr id="3075" name="Picture 3" descr="C:\Users\семья\Desktop\логика\63740990_1283890656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549396"/>
            <a:ext cx="5000660" cy="4308604"/>
          </a:xfrm>
          <a:prstGeom prst="rect">
            <a:avLst/>
          </a:prstGeom>
          <a:noFill/>
        </p:spPr>
      </p:pic>
      <p:pic>
        <p:nvPicPr>
          <p:cNvPr id="3078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1185856"/>
            <a:ext cx="4698307" cy="567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/>
              <a:t>Сушки, плюшки и батон – </a:t>
            </a:r>
            <a:br>
              <a:rPr lang="ru-RU" sz="1400" b="1" i="1" dirty="0" smtClean="0"/>
            </a:br>
            <a:r>
              <a:rPr lang="ru-RU" sz="1400" b="1" i="1" dirty="0" smtClean="0"/>
              <a:t>Хлеб приходит в каждый дом.</a:t>
            </a:r>
            <a:br>
              <a:rPr lang="ru-RU" sz="1400" b="1" i="1" dirty="0" smtClean="0"/>
            </a:br>
            <a:r>
              <a:rPr lang="ru-RU" sz="1400" b="1" i="1" dirty="0" smtClean="0"/>
              <a:t>Был он зёрнышком в земле – </a:t>
            </a:r>
            <a:br>
              <a:rPr lang="ru-RU" sz="1400" b="1" i="1" dirty="0" smtClean="0"/>
            </a:br>
            <a:r>
              <a:rPr lang="ru-RU" sz="1400" b="1" i="1" dirty="0" smtClean="0"/>
              <a:t>Вот, красавец, на столе!</a:t>
            </a:r>
            <a:endParaRPr lang="ru-RU" sz="1400" b="1" i="1" dirty="0"/>
          </a:p>
        </p:txBody>
      </p:sp>
      <p:pic>
        <p:nvPicPr>
          <p:cNvPr id="1029" name="Picture 5" descr="C:\Users\семья\Desktop\логи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698" y="1571611"/>
            <a:ext cx="8109581" cy="4860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>
            <a:normAutofit/>
          </a:bodyPr>
          <a:lstStyle/>
          <a:p>
            <a:r>
              <a:rPr lang="ru-RU" sz="1400" b="1" i="1" dirty="0" smtClean="0"/>
              <a:t>Убедитесь сами:</a:t>
            </a:r>
            <a:br>
              <a:rPr lang="ru-RU" sz="1400" b="1" i="1" dirty="0" smtClean="0"/>
            </a:br>
            <a:r>
              <a:rPr lang="ru-RU" sz="1400" b="1" i="1" dirty="0" smtClean="0"/>
              <a:t>Колоски с усами!</a:t>
            </a:r>
            <a:br>
              <a:rPr lang="ru-RU" sz="1400" b="1" i="1" dirty="0" smtClean="0"/>
            </a:br>
            <a:r>
              <a:rPr lang="ru-RU" sz="1400" b="1" i="1" dirty="0" smtClean="0"/>
              <a:t>Прямо как у кошки –</a:t>
            </a:r>
            <a:br>
              <a:rPr lang="ru-RU" sz="1400" b="1" i="1" dirty="0" smtClean="0"/>
            </a:br>
            <a:r>
              <a:rPr lang="ru-RU" sz="1400" b="1" i="1" dirty="0" smtClean="0"/>
              <a:t>Колкие немножко!</a:t>
            </a:r>
            <a:endParaRPr lang="ru-RU" sz="1400" b="1" i="1" dirty="0"/>
          </a:p>
        </p:txBody>
      </p:sp>
      <p:pic>
        <p:nvPicPr>
          <p:cNvPr id="2050" name="Picture 2" descr="C:\Users\семья\Desktop\логика\18027__field_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5"/>
            <a:ext cx="8784313" cy="5063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В каждом </a:t>
            </a:r>
            <a:r>
              <a:rPr lang="ru-RU" sz="1600" b="1" i="1" dirty="0" err="1" smtClean="0"/>
              <a:t>колосочке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Зернышки – комочки,</a:t>
            </a:r>
            <a:br>
              <a:rPr lang="ru-RU" sz="1600" b="1" i="1" dirty="0" smtClean="0"/>
            </a:br>
            <a:r>
              <a:rPr lang="ru-RU" sz="1600" b="1" i="1" dirty="0" smtClean="0"/>
              <a:t>Зернышки с мукою</a:t>
            </a:r>
            <a:br>
              <a:rPr lang="ru-RU" sz="1600" b="1" i="1" dirty="0" smtClean="0"/>
            </a:br>
            <a:r>
              <a:rPr lang="ru-RU" sz="1600" b="1" i="1" dirty="0" smtClean="0"/>
              <a:t>Бело-золотою.</a:t>
            </a:r>
            <a:endParaRPr lang="ru-RU" sz="1600" b="1" i="1" dirty="0"/>
          </a:p>
        </p:txBody>
      </p:sp>
      <p:pic>
        <p:nvPicPr>
          <p:cNvPr id="5122" name="Picture 2" descr="C:\Users\семья\Desktop\логика\wheat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54" y="0"/>
            <a:ext cx="4786346" cy="4750086"/>
          </a:xfrm>
          <a:prstGeom prst="rect">
            <a:avLst/>
          </a:prstGeom>
          <a:noFill/>
        </p:spPr>
      </p:pic>
      <p:pic>
        <p:nvPicPr>
          <p:cNvPr id="8" name="Picture 2" descr="C:\Users\семья\Desktop\логика\577956__autumn-wheat-and-wheatear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71810"/>
            <a:ext cx="5254545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74638"/>
            <a:ext cx="2543164" cy="1143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Соберут их скоро</a:t>
            </a:r>
            <a:br>
              <a:rPr lang="ru-RU" sz="1800" b="1" i="1" dirty="0" smtClean="0"/>
            </a:br>
            <a:r>
              <a:rPr lang="ru-RU" sz="1800" b="1" i="1" dirty="0" smtClean="0"/>
              <a:t>быстрые комбайны</a:t>
            </a:r>
            <a:br>
              <a:rPr lang="ru-RU" sz="1800" b="1" i="1" dirty="0" smtClean="0"/>
            </a:br>
            <a:endParaRPr lang="ru-RU" sz="1800" b="1" i="1" dirty="0"/>
          </a:p>
        </p:txBody>
      </p:sp>
      <p:pic>
        <p:nvPicPr>
          <p:cNvPr id="6147" name="Picture 3" descr="C:\Users\семья\Desktop\логика\244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214554"/>
            <a:ext cx="6286544" cy="4435506"/>
          </a:xfrm>
          <a:prstGeom prst="rect">
            <a:avLst/>
          </a:prstGeom>
          <a:noFill/>
        </p:spPr>
      </p:pic>
      <p:pic>
        <p:nvPicPr>
          <p:cNvPr id="6146" name="Picture 2" descr="C:\Users\семья\Desktop\логика\233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3571900" cy="351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Будет зерен горы</a:t>
            </a:r>
            <a:br>
              <a:rPr lang="ru-RU" sz="1600" b="1" i="1" dirty="0" smtClean="0"/>
            </a:br>
            <a:r>
              <a:rPr lang="ru-RU" sz="1600" b="1" i="1" dirty="0" smtClean="0"/>
              <a:t>Высотой до неба –</a:t>
            </a:r>
            <a:br>
              <a:rPr lang="ru-RU" sz="1600" b="1" i="1" dirty="0" smtClean="0"/>
            </a:br>
            <a:r>
              <a:rPr lang="ru-RU" sz="1600" b="1" i="1" dirty="0" smtClean="0"/>
              <a:t>Это горы хлеба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7171" name="Picture 3" descr="C:\Users\семья\Desktop\логика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8431" y="2285968"/>
            <a:ext cx="7435569" cy="4572032"/>
          </a:xfrm>
          <a:prstGeom prst="rect">
            <a:avLst/>
          </a:prstGeom>
          <a:noFill/>
        </p:spPr>
      </p:pic>
      <p:pic>
        <p:nvPicPr>
          <p:cNvPr id="8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46983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Зерна перемелют-</a:t>
            </a:r>
            <a:br>
              <a:rPr lang="ru-RU" sz="1800" b="1" i="1" dirty="0" smtClean="0"/>
            </a:br>
            <a:r>
              <a:rPr lang="ru-RU" sz="1800" b="1" i="1" dirty="0" smtClean="0"/>
              <a:t>сделают муку.</a:t>
            </a:r>
            <a:br>
              <a:rPr lang="ru-RU" sz="1800" b="1" i="1" dirty="0" smtClean="0"/>
            </a:br>
            <a:endParaRPr lang="ru-RU" sz="1800" b="1" i="1" dirty="0"/>
          </a:p>
        </p:txBody>
      </p:sp>
      <p:pic>
        <p:nvPicPr>
          <p:cNvPr id="8194" name="Picture 2" descr="C:\Users\семья\Desktop\логика\glute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87027" cy="3643338"/>
          </a:xfrm>
          <a:prstGeom prst="rect">
            <a:avLst/>
          </a:prstGeom>
          <a:noFill/>
        </p:spPr>
      </p:pic>
      <p:pic>
        <p:nvPicPr>
          <p:cNvPr id="8195" name="Picture 3" descr="C:\Users\семья\Desktop\логика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857496"/>
            <a:ext cx="5758809" cy="3832807"/>
          </a:xfrm>
          <a:prstGeom prst="rect">
            <a:avLst/>
          </a:prstGeom>
          <a:noFill/>
        </p:spPr>
      </p:pic>
      <p:pic>
        <p:nvPicPr>
          <p:cNvPr id="10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151" y="1185856"/>
            <a:ext cx="4302849" cy="5672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Приготовят тесто,</a:t>
            </a:r>
            <a:br>
              <a:rPr lang="ru-RU" sz="1800" b="1" i="1" dirty="0" smtClean="0"/>
            </a:br>
            <a:r>
              <a:rPr lang="ru-RU" sz="1800" b="1" i="1" dirty="0" smtClean="0"/>
              <a:t>хлеба напекут</a:t>
            </a:r>
            <a:endParaRPr lang="ru-RU" sz="1800" b="1" i="1" dirty="0"/>
          </a:p>
        </p:txBody>
      </p:sp>
      <p:pic>
        <p:nvPicPr>
          <p:cNvPr id="5" name="Picture 4" descr="http://kk.convdocs.org/pars_docs/refs/183/182878/182878_html_2beb69d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285728"/>
            <a:ext cx="4476781" cy="3357586"/>
          </a:xfrm>
          <a:prstGeom prst="rect">
            <a:avLst/>
          </a:prstGeom>
          <a:noFill/>
        </p:spPr>
      </p:pic>
      <p:pic>
        <p:nvPicPr>
          <p:cNvPr id="6" name="Picture 6" descr="C:\Users\семья\Desktop\логика\295795__ymmy-breakfast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000372"/>
            <a:ext cx="5429644" cy="3395629"/>
          </a:xfrm>
          <a:prstGeom prst="rect">
            <a:avLst/>
          </a:prstGeom>
          <a:noFill/>
        </p:spPr>
      </p:pic>
      <p:pic>
        <p:nvPicPr>
          <p:cNvPr id="7" name="Picture 6" descr="C:\Users\семья\Desktop\логика\0_87c9b_8491ac84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686030"/>
            <a:ext cx="3455694" cy="417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73</Words>
  <PresentationFormat>Экран (4:3)</PresentationFormat>
  <Paragraphs>22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Путешествие колобка</vt:lpstr>
      <vt:lpstr>Слайд 2</vt:lpstr>
      <vt:lpstr>Сушки, плюшки и батон –  Хлеб приходит в каждый дом. Был он зёрнышком в земле –  Вот, красавец, на столе!</vt:lpstr>
      <vt:lpstr>Убедитесь сами: Колоски с усами! Прямо как у кошки – Колкие немножко!</vt:lpstr>
      <vt:lpstr>В каждом колосочке Зернышки – комочки, Зернышки с мукою Бело-золотою.</vt:lpstr>
      <vt:lpstr>Соберут их скоро быстрые комбайны </vt:lpstr>
      <vt:lpstr>Будет зерен горы Высотой до неба – Это горы хлеба!</vt:lpstr>
      <vt:lpstr>Зерна перемелют- сделают муку. </vt:lpstr>
      <vt:lpstr>Приготовят тесто, хлеба напекут</vt:lpstr>
      <vt:lpstr> А для угощенья – Пряники, печенье, Вкусные коврижки – Ешьте, ребятишки! </vt:lpstr>
      <vt:lpstr>Слайд 11</vt:lpstr>
      <vt:lpstr>Хлеб ржаной, батоны, булки Не добудешь на прогулке. Люди хлеб в полях лелеют, Сил для хлеба не  жалеют.</vt:lpstr>
      <vt:lpstr>Берегите хлеб, детишки! Помните о колоске – малышке.</vt:lpstr>
      <vt:lpstr>Автор Малинина Т.В. МАДОУ «Катюша»  г.Лабытнанги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семья</cp:lastModifiedBy>
  <cp:revision>13</cp:revision>
  <dcterms:created xsi:type="dcterms:W3CDTF">2015-10-15T13:40:39Z</dcterms:created>
  <dcterms:modified xsi:type="dcterms:W3CDTF">2015-11-13T12:28:45Z</dcterms:modified>
</cp:coreProperties>
</file>