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4" r:id="rId7"/>
    <p:sldId id="259" r:id="rId8"/>
    <p:sldId id="260" r:id="rId9"/>
    <p:sldId id="266" r:id="rId10"/>
    <p:sldId id="265" r:id="rId11"/>
    <p:sldId id="267" r:id="rId12"/>
    <p:sldId id="269" r:id="rId13"/>
    <p:sldId id="270" r:id="rId14"/>
    <p:sldId id="272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9" autoAdjust="0"/>
    <p:restoredTop sz="86429" autoAdjust="0"/>
  </p:normalViewPr>
  <p:slideViewPr>
    <p:cSldViewPr>
      <p:cViewPr varScale="1">
        <p:scale>
          <a:sx n="93" d="100"/>
          <a:sy n="93" d="100"/>
        </p:scale>
        <p:origin x="-15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2556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85CB-3E29-43CF-BB1E-8F1D205343B2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C447-536C-464A-912C-886C94233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85CB-3E29-43CF-BB1E-8F1D205343B2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C447-536C-464A-912C-886C94233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85CB-3E29-43CF-BB1E-8F1D205343B2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C447-536C-464A-912C-886C94233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85CB-3E29-43CF-BB1E-8F1D205343B2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C447-536C-464A-912C-886C94233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85CB-3E29-43CF-BB1E-8F1D205343B2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C447-536C-464A-912C-886C94233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85CB-3E29-43CF-BB1E-8F1D205343B2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C447-536C-464A-912C-886C94233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85CB-3E29-43CF-BB1E-8F1D205343B2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C447-536C-464A-912C-886C94233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85CB-3E29-43CF-BB1E-8F1D205343B2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C447-536C-464A-912C-886C94233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85CB-3E29-43CF-BB1E-8F1D205343B2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C447-536C-464A-912C-886C94233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85CB-3E29-43CF-BB1E-8F1D205343B2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C447-536C-464A-912C-886C94233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85CB-3E29-43CF-BB1E-8F1D205343B2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3C447-536C-464A-912C-886C94233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585CB-3E29-43CF-BB1E-8F1D205343B2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3C447-536C-464A-912C-886C94233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Проект по благоустройству площадки средней группы МКДОУ «Детский сад совхоза «Вторая пятилетка»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Выполнил воспитатель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Цихотских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 Е.А.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Привлечение родителей к уборке дерева. 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Фото039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Фото039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Постройка новой песочницы.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DSCN1779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DSCN1898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Покраска игрового оборудования.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DSC_0666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727325"/>
            <a:ext cx="4038600" cy="2271713"/>
          </a:xfrm>
        </p:spPr>
      </p:pic>
      <p:pic>
        <p:nvPicPr>
          <p:cNvPr id="6" name="Содержимое 5" descr="DSC_066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727325"/>
            <a:ext cx="4038600" cy="227171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Озеленение территории.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DSC_002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683568" y="2564904"/>
            <a:ext cx="3276024" cy="3060000"/>
          </a:xfrm>
        </p:spPr>
      </p:pic>
      <p:pic>
        <p:nvPicPr>
          <p:cNvPr id="6" name="Содержимое 5" descr="krasota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355976" y="2492896"/>
            <a:ext cx="4356469" cy="316835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Сказочные герои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17042_48a882f76033ae4a46d122f86b47dd5f.jpg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DSC_0019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076056" y="2420888"/>
            <a:ext cx="3456384" cy="295204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51216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Перспективы на будущее.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52839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Для того , чтобы территория детского сада соответствовала задуманному предстоит еще много сделать. Конечно это планы не на один год. Но старт дан и начало положено. В дальнейшем требуется воплощение идей в жизнь совместными усилиями педагогов и родителей.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2304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67240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</a:p>
          <a:p>
            <a:pPr>
              <a:buNone/>
            </a:pP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284984"/>
            <a:ext cx="7772400" cy="324036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Цель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: создание эмоционально – благоприятных условий пребывания детей в дошкольном учреждении через благоустройство территории и организацию познавательной, творческой, оздоровительной деятельности детей во время пребывания на воздухе на участках детского сада в теплое время года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60649"/>
            <a:ext cx="7772400" cy="280831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Основание для разработки проекта: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Желание изменить уже сложившуюся среду территории детского сада, создать индивидуальный и стильный облик дошкольного учреждения, соответствующий общим законам организации пространства под открытым небом, интересный детям и родителям, позволяющий более интересно организовать свободную деятельность детей на природе.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95536" y="188640"/>
            <a:ext cx="8424936" cy="597666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ru-RU" sz="5400" dirty="0" smtClean="0">
                <a:solidFill>
                  <a:schemeClr val="bg2">
                    <a:lumMod val="10000"/>
                  </a:schemeClr>
                </a:solidFill>
              </a:rPr>
              <a:t>Задачи: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Оборудование в соответствии с современными требованиями игровых площадок, цветников, тематических композиций;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Воспитание навыков бережного отношения к объектам, созданным руками человека;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Вовлечь в процесс работы педагогов, родителей, выявить среди родителей деловых партнеров.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Улучшить художественное оформление участка детского сада</a:t>
            </a:r>
          </a:p>
          <a:p>
            <a:pPr marL="457200" indent="-457200">
              <a:buAutoNum type="arabicPeriod"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 smtClean="0"/>
              <a:t> 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Практическая направленность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В ходе работы над проектом, появились следующие задумки: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96765778_4686a1729e7ceac2cafc94da82655d8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Содержимое 6" descr="13408593216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427643"/>
            <a:ext cx="4038600" cy="287107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27584" y="1052735"/>
            <a:ext cx="3168352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detsad-226146-140450010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683568" y="548680"/>
            <a:ext cx="3396368" cy="4525963"/>
          </a:xfrm>
        </p:spPr>
      </p:pic>
      <p:pic>
        <p:nvPicPr>
          <p:cNvPr id="6" name="Содержимое 5" descr="detsad-82284-140458183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4008" y="1268760"/>
            <a:ext cx="4038600" cy="30307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Содержимое 3" descr="17042_48a882f76033ae4a46d122f86b47dd5f.jpg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260648"/>
            <a:ext cx="8424936" cy="583264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07504" y="260648"/>
            <a:ext cx="8784976" cy="547303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Сроки реализации 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 этап - теоретический (март 2015) 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1) обследование территории;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2) родительское собрание «Объединение усилий ДОУ и семьи по благоустройству территории», сбор предложений по благоустройству территории детского сада;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3) разработка планов-схем благоустройства участков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 этап - практический (апрель-сентябрь2015)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1) оформление участков в соответствии с задачами проекта и требованиями охраны жизни и здоровья детей: 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 разбивка клумб, огородов в соответствии с проектом;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 создание зон эмоциональной разгрузки для детей;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 строительство песочных двориков, спортивного и игрового оборудования;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2)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экологизация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развивающей предметной среды мини-огородов, клумб 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589240"/>
            <a:ext cx="7772400" cy="17973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980728"/>
            <a:ext cx="7992888" cy="518457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endParaRPr lang="ru-RU" sz="4000" dirty="0" smtClean="0"/>
          </a:p>
          <a:p>
            <a:pPr algn="ctr"/>
            <a:endParaRPr lang="ru-RU" sz="4000" dirty="0" smtClean="0"/>
          </a:p>
          <a:p>
            <a:pPr algn="ctr"/>
            <a:endParaRPr lang="ru-RU" sz="4000" dirty="0" smtClean="0"/>
          </a:p>
          <a:p>
            <a:pPr algn="ctr"/>
            <a:endParaRPr lang="ru-RU" sz="4000" dirty="0" smtClean="0"/>
          </a:p>
          <a:p>
            <a:pPr algn="ctr"/>
            <a:endParaRPr lang="ru-RU" sz="4000" dirty="0" smtClean="0"/>
          </a:p>
          <a:p>
            <a:pPr algn="ctr"/>
            <a:endParaRPr lang="ru-RU" sz="4000" dirty="0" smtClean="0"/>
          </a:p>
          <a:p>
            <a:pPr algn="ctr"/>
            <a:endParaRPr lang="ru-RU" sz="4000" dirty="0" smtClean="0"/>
          </a:p>
          <a:p>
            <a:pPr algn="ctr"/>
            <a:endParaRPr lang="ru-RU" sz="4000" dirty="0" smtClean="0"/>
          </a:p>
          <a:p>
            <a:pPr algn="ctr"/>
            <a:endParaRPr lang="ru-RU" sz="4000" dirty="0" smtClean="0"/>
          </a:p>
          <a:p>
            <a:pPr algn="ctr"/>
            <a:endParaRPr lang="ru-RU" sz="4000" dirty="0" smtClean="0"/>
          </a:p>
          <a:p>
            <a:pPr algn="ctr"/>
            <a:endParaRPr lang="ru-RU" sz="4000" dirty="0" smtClean="0"/>
          </a:p>
          <a:p>
            <a:pPr algn="ctr"/>
            <a:endParaRPr lang="ru-RU" sz="4000" dirty="0" smtClean="0"/>
          </a:p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Участники проекта</a:t>
            </a:r>
          </a:p>
          <a:p>
            <a:pPr>
              <a:buFont typeface="Arial" pitchFamily="34" charset="0"/>
              <a:buChar char="•"/>
            </a:pPr>
            <a:endParaRPr lang="ru-RU" sz="4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  Сотрудники ДОУ.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 Дети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 Родители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 Социальные партнеры.</a:t>
            </a:r>
          </a:p>
          <a:p>
            <a:pPr>
              <a:buFont typeface="Arial" pitchFamily="34" charset="0"/>
              <a:buChar char="•"/>
            </a:pP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На территории нашего детского сада росло большое аварийное дерево.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DSCN178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5400000" flipV="1">
            <a:off x="1754761" y="2069777"/>
            <a:ext cx="5256000" cy="394200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249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Проект по благоустройству площадки средней группы МКДОУ «Детский сад совхоза «Вторая пятилетка»</vt:lpstr>
      <vt:lpstr>Цель: создание эмоционально – благоприятных условий пребывания детей в дошкольном учреждении через благоустройство территории и организацию познавательной, творческой, оздоровительной деятельности детей во время пребывания на воздухе на участках детского сада в теплое время года</vt:lpstr>
      <vt:lpstr>Слайд 3</vt:lpstr>
      <vt:lpstr> Практическая направленность В ходе работы над проектом, появились следующие задумки: </vt:lpstr>
      <vt:lpstr>Слайд 5</vt:lpstr>
      <vt:lpstr>Слайд 6</vt:lpstr>
      <vt:lpstr>Слайд 7</vt:lpstr>
      <vt:lpstr>Слайд 8</vt:lpstr>
      <vt:lpstr>На территории нашего детского сада росло большое аварийное дерево.</vt:lpstr>
      <vt:lpstr>Привлечение родителей к уборке дерева. </vt:lpstr>
      <vt:lpstr>Постройка новой песочницы.</vt:lpstr>
      <vt:lpstr>Покраска игрового оборудования.</vt:lpstr>
      <vt:lpstr>Озеленение территории.</vt:lpstr>
      <vt:lpstr>Сказочные герои.</vt:lpstr>
      <vt:lpstr>Перспективы на будущее.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благоустройству территории МКДОУ «Детский сад совхоза «Вторая пятилетка»</dc:title>
  <dc:creator>admin</dc:creator>
  <cp:lastModifiedBy>admin</cp:lastModifiedBy>
  <cp:revision>54</cp:revision>
  <dcterms:created xsi:type="dcterms:W3CDTF">2015-03-30T16:49:02Z</dcterms:created>
  <dcterms:modified xsi:type="dcterms:W3CDTF">2015-11-13T16:55:38Z</dcterms:modified>
</cp:coreProperties>
</file>