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8A3C7F-35DE-45F2-A401-1FD8C9A90377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D2FCED-D8F0-48AB-945F-006FD598FE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2486044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Поздравление</a:t>
            </a:r>
            <a:br>
              <a:rPr lang="ru-RU" sz="6600" dirty="0" smtClean="0"/>
            </a:br>
            <a:r>
              <a:rPr lang="ru-RU" sz="6600" dirty="0" smtClean="0"/>
              <a:t> С новым Годом!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20086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Хочется пожелать , чтобы в следующем году: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 находили общий язык с разными людьми!</a:t>
            </a:r>
            <a:endParaRPr lang="ru-RU" dirty="0"/>
          </a:p>
        </p:txBody>
      </p:sp>
      <p:pic>
        <p:nvPicPr>
          <p:cNvPr id="3" name="Рисунок 2" descr="iCA0I5PM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4214818"/>
            <a:ext cx="2500330" cy="1749355"/>
          </a:xfrm>
          <a:prstGeom prst="rect">
            <a:avLst/>
          </a:prstGeom>
        </p:spPr>
      </p:pic>
      <p:pic>
        <p:nvPicPr>
          <p:cNvPr id="4" name="Рисунок 3" descr="iCAT31BY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4000504"/>
            <a:ext cx="2857520" cy="25003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Ваши дети радовали вас своими успехами!</a:t>
            </a:r>
            <a:endParaRPr lang="ru-RU" dirty="0"/>
          </a:p>
        </p:txBody>
      </p:sp>
      <p:pic>
        <p:nvPicPr>
          <p:cNvPr id="3" name="Рисунок 2" descr="iCA4439M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3000372"/>
            <a:ext cx="3000396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Чтобы у вас были силы на то, что кажется невозможным!</a:t>
            </a:r>
            <a:endParaRPr lang="ru-RU" dirty="0"/>
          </a:p>
        </p:txBody>
      </p:sp>
      <p:pic>
        <p:nvPicPr>
          <p:cNvPr id="3" name="Рисунок 2" descr="1257750640_1218368205_pozitive_04_preview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714620"/>
            <a:ext cx="2428892" cy="1857365"/>
          </a:xfrm>
          <a:prstGeom prst="rect">
            <a:avLst/>
          </a:prstGeom>
        </p:spPr>
      </p:pic>
      <p:pic>
        <p:nvPicPr>
          <p:cNvPr id="4" name="Рисунок 3" descr="iCACGG3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3071810"/>
            <a:ext cx="2571768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500042"/>
            <a:ext cx="4040188" cy="2014558"/>
          </a:xfrm>
        </p:spPr>
        <p:txBody>
          <a:bodyPr/>
          <a:lstStyle/>
          <a:p>
            <a:pPr algn="ctr"/>
            <a:r>
              <a:rPr lang="ru-RU" sz="3200" dirty="0" smtClean="0"/>
              <a:t>Чтобы рабочее место выглядело так!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645025" y="428605"/>
            <a:ext cx="4041775" cy="208599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 заработная плата вот так!</a:t>
            </a:r>
            <a:endParaRPr lang="ru-RU" sz="3200" dirty="0"/>
          </a:p>
        </p:txBody>
      </p:sp>
      <p:pic>
        <p:nvPicPr>
          <p:cNvPr id="4" name="Рисунок 3" descr="iCAJUP62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143248"/>
            <a:ext cx="2214578" cy="2143140"/>
          </a:xfrm>
          <a:prstGeom prst="rect">
            <a:avLst/>
          </a:prstGeom>
        </p:spPr>
      </p:pic>
      <p:pic>
        <p:nvPicPr>
          <p:cNvPr id="5" name="Рисунок 4" descr="03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429000"/>
            <a:ext cx="2928958" cy="21431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Пусть сюрпризы всегда будут приятными!</a:t>
            </a:r>
            <a:br>
              <a:rPr lang="ru-RU" dirty="0" smtClean="0"/>
            </a:br>
            <a:r>
              <a:rPr lang="ru-RU" dirty="0" smtClean="0"/>
              <a:t>И достигаются любые высоты!</a:t>
            </a:r>
            <a:endParaRPr lang="ru-RU" dirty="0"/>
          </a:p>
        </p:txBody>
      </p:sp>
      <p:pic>
        <p:nvPicPr>
          <p:cNvPr id="3" name="Рисунок 2" descr="iCAIMMH8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643315"/>
            <a:ext cx="1928826" cy="1500198"/>
          </a:xfrm>
          <a:prstGeom prst="rect">
            <a:avLst/>
          </a:prstGeom>
        </p:spPr>
      </p:pic>
      <p:pic>
        <p:nvPicPr>
          <p:cNvPr id="6" name="Рисунок 5" descr="iCAN49SH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2643182"/>
            <a:ext cx="2357454" cy="26432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</TotalTime>
  <Words>54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Поздравление  С новым Годом!</vt:lpstr>
      <vt:lpstr>Вы находили общий язык с разными людьми!</vt:lpstr>
      <vt:lpstr>Ваши дети радовали вас своими успехами!</vt:lpstr>
      <vt:lpstr>Чтобы у вас были силы на то, что кажется невозможным!</vt:lpstr>
      <vt:lpstr>Слайд 5</vt:lpstr>
      <vt:lpstr>Пусть сюрпризы всегда будут приятными! И достигаются любые высоты!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Поздравление  С новым Годом!</dc:title>
  <dc:creator>User</dc:creator>
  <cp:lastModifiedBy>User</cp:lastModifiedBy>
  <cp:revision>8</cp:revision>
  <dcterms:created xsi:type="dcterms:W3CDTF">2012-12-26T15:51:06Z</dcterms:created>
  <dcterms:modified xsi:type="dcterms:W3CDTF">2015-11-13T20:50:37Z</dcterms:modified>
</cp:coreProperties>
</file>