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9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7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1926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35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945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71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588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267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80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16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7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0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38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36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31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062" y="154546"/>
            <a:ext cx="2820473" cy="211535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5418" y="166466"/>
            <a:ext cx="2188746" cy="164155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1040" y="1919073"/>
            <a:ext cx="3189665" cy="239224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3048" y="148414"/>
            <a:ext cx="3013246" cy="225993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083" y="2163963"/>
            <a:ext cx="2334283" cy="175071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062" y="4043775"/>
            <a:ext cx="3142445" cy="235683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1040" y="4517479"/>
            <a:ext cx="2235963" cy="167697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6629" y="1825077"/>
            <a:ext cx="2421456" cy="181609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157"/>
          <a:stretch/>
        </p:blipFill>
        <p:spPr>
          <a:xfrm>
            <a:off x="6658205" y="3419298"/>
            <a:ext cx="2372941" cy="136758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4947"/>
          <a:stretch/>
        </p:blipFill>
        <p:spPr>
          <a:xfrm>
            <a:off x="6433045" y="5213836"/>
            <a:ext cx="2420097" cy="136227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6652"/>
          <a:stretch/>
        </p:blipFill>
        <p:spPr>
          <a:xfrm>
            <a:off x="4924857" y="4172876"/>
            <a:ext cx="2215166" cy="138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62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5000"/>
    </mc:Choice>
    <mc:Fallback xmlns="">
      <p:transition advClick="0" advTm="1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172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Tw Cen MT</vt:lpstr>
      <vt:lpstr>Капля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Наташа</cp:lastModifiedBy>
  <cp:revision>27</cp:revision>
  <dcterms:created xsi:type="dcterms:W3CDTF">2015-10-30T13:03:36Z</dcterms:created>
  <dcterms:modified xsi:type="dcterms:W3CDTF">2015-11-11T19:24:45Z</dcterms:modified>
</cp:coreProperties>
</file>