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61" r:id="rId4"/>
    <p:sldId id="260" r:id="rId5"/>
    <p:sldId id="262" r:id="rId6"/>
    <p:sldId id="263" r:id="rId7"/>
    <p:sldId id="265" r:id="rId8"/>
    <p:sldId id="266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file:///F:\&#1059;&#1095;&#1077;&#1073;&#1085;&#1099;&#1077;\2%20&#1082;&#1083;&#1072;&#1089;&#1089;\&#1060;&#1043;&#1054;&#1057;\&#1059;&#1088;.%205%20&#1050;&#1086;&#1084;&#1087;&#1100;&#1102;&#1090;&#1077;&#1088;%20&#1080;%20&#1077;&#1075;&#1086;%20&#1095;&#1072;&#1089;&#1090;&#1080;\&#1059;&#1088;.%205%20&#1050;&#1086;&#1084;&#1087;&#1100;&#1102;&#1090;&#1077;&#1088;%20&#1080;%20&#1077;&#1075;&#1086;%20&#1095;&#1072;&#1089;&#1090;&#1080;\Dyatel_dolbit.mp3" TargetMode="External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audio" Target="file:///F:\&#1059;&#1095;&#1077;&#1073;&#1085;&#1099;&#1077;\2%20&#1082;&#1083;&#1072;&#1089;&#1089;\&#1060;&#1043;&#1054;&#1057;\&#1059;&#1088;.%205%20&#1050;&#1086;&#1084;&#1087;&#1100;&#1102;&#1090;&#1077;&#1088;%20&#1080;%20&#1077;&#1075;&#1086;%20&#1095;&#1072;&#1089;&#1090;&#1080;\&#1059;&#1088;.%205%20&#1050;&#1086;&#1084;&#1087;&#1100;&#1102;&#1090;&#1077;&#1088;%20&#1080;%20&#1077;&#1075;&#1086;%20&#1095;&#1072;&#1089;&#1090;&#1080;\utka%201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prezentaciya-po-informatike-na-temu-iz-chego-sostoit-kompyuter-klass-308714.html" TargetMode="External"/><Relationship Id="rId2" Type="http://schemas.openxmlformats.org/officeDocument/2006/relationships/hyperlink" Target="http://easyen.ru/load/informatika/2_klass/kompjuter_i_ego_chasti/399-1-0-21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1048;&#1079;%20&#1095;&#1077;&#1075;&#1086;%20&#1089;&#1086;&#1089;&#1090;&#1086;&#1080;&#1090;%20&#1082;&#1086;&#1084;&#1087;&#1100;&#1102;&#1090;&#1077;&#1088;.a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286412" cy="3571900"/>
          </a:xfrm>
        </p:spPr>
        <p:txBody>
          <a:bodyPr>
            <a:normAutofit/>
          </a:bodyPr>
          <a:lstStyle/>
          <a:p>
            <a:pPr marL="93663" indent="9525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Посмотри на картинки и прослушай сигналы.</a:t>
            </a:r>
          </a:p>
          <a:p>
            <a:pPr marL="93663" indent="9525">
              <a:buNone/>
            </a:pPr>
            <a:endParaRPr lang="ru-RU" dirty="0" smtClean="0"/>
          </a:p>
        </p:txBody>
      </p:sp>
      <p:pic>
        <p:nvPicPr>
          <p:cNvPr id="4" name="Picture 2" descr="http://im5-tub-ru.yandex.net/i?id=101970912-44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715008" y="928670"/>
            <a:ext cx="1428760" cy="1428750"/>
          </a:xfrm>
          <a:prstGeom prst="rect">
            <a:avLst/>
          </a:prstGeom>
          <a:noFill/>
        </p:spPr>
      </p:pic>
      <p:pic>
        <p:nvPicPr>
          <p:cNvPr id="2052" name="Picture 4" descr="http://im5-tub-ru.yandex.net/i?id=40789978-22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2357430"/>
            <a:ext cx="1524011" cy="1285884"/>
          </a:xfrm>
          <a:prstGeom prst="rect">
            <a:avLst/>
          </a:prstGeom>
          <a:noFill/>
        </p:spPr>
      </p:pic>
      <p:pic>
        <p:nvPicPr>
          <p:cNvPr id="2054" name="Picture 6" descr="http://im2-tub-ru.yandex.net/i?id=481003480-52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643570" y="3643314"/>
            <a:ext cx="1428760" cy="1360714"/>
          </a:xfrm>
          <a:prstGeom prst="rect">
            <a:avLst/>
          </a:prstGeom>
          <a:noFill/>
        </p:spPr>
      </p:pic>
      <p:pic>
        <p:nvPicPr>
          <p:cNvPr id="2056" name="Picture 8" descr="http://im6-tub-ru.yandex.net/i?id=76678344-59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5072074"/>
            <a:ext cx="1600229" cy="1428750"/>
          </a:xfrm>
          <a:prstGeom prst="rect">
            <a:avLst/>
          </a:prstGeom>
          <a:noFill/>
        </p:spPr>
      </p:pic>
      <p:pic>
        <p:nvPicPr>
          <p:cNvPr id="9" name="utka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7643834" y="1142984"/>
            <a:ext cx="642942" cy="642942"/>
          </a:xfrm>
          <a:prstGeom prst="rect">
            <a:avLst/>
          </a:prstGeom>
        </p:spPr>
      </p:pic>
      <p:pic>
        <p:nvPicPr>
          <p:cNvPr id="10" name="Квакание древесной лягушки.wav">
            <a:hlinkClick r:id="" action="ppaction://media"/>
          </p:cNvPr>
          <p:cNvPicPr>
            <a:picLocks noRot="1" noChangeAspect="1"/>
          </p:cNvPicPr>
          <p:nvPr>
            <a:wavAudioFile r:embed="rId2" name="Квакание древесной лягушки.wav"/>
          </p:nvPr>
        </p:nvPicPr>
        <p:blipFill>
          <a:blip r:embed="rId11"/>
          <a:stretch>
            <a:fillRect/>
          </a:stretch>
        </p:blipFill>
        <p:spPr>
          <a:xfrm>
            <a:off x="6072198" y="2643182"/>
            <a:ext cx="714380" cy="714380"/>
          </a:xfrm>
          <a:prstGeom prst="rect">
            <a:avLst/>
          </a:prstGeom>
        </p:spPr>
      </p:pic>
      <p:pic>
        <p:nvPicPr>
          <p:cNvPr id="11" name="Dyatel_dolbi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7572396" y="3929066"/>
            <a:ext cx="642942" cy="642942"/>
          </a:xfrm>
          <a:prstGeom prst="rect">
            <a:avLst/>
          </a:prstGeom>
        </p:spPr>
      </p:pic>
      <p:pic>
        <p:nvPicPr>
          <p:cNvPr id="14" name="Трещание кузнечика.wav">
            <a:hlinkClick r:id="" action="ppaction://media"/>
          </p:cNvPr>
          <p:cNvPicPr>
            <a:picLocks noRot="1" noChangeAspect="1"/>
          </p:cNvPicPr>
          <p:nvPr>
            <a:wavAudioFile r:embed="rId4" name="Трещание кузнечика.wav"/>
          </p:nvPr>
        </p:nvPicPr>
        <p:blipFill>
          <a:blip r:embed="rId10"/>
          <a:stretch>
            <a:fillRect/>
          </a:stretch>
        </p:blipFill>
        <p:spPr>
          <a:xfrm>
            <a:off x="6000760" y="5429264"/>
            <a:ext cx="652466" cy="652466"/>
          </a:xfrm>
          <a:prstGeom prst="rect">
            <a:avLst/>
          </a:prstGeom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0" y="1285860"/>
            <a:ext cx="5786446" cy="3571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95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сигналы ты можешь воспринимать летом у озера?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0" y="1428736"/>
            <a:ext cx="5786446" cy="3571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95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Какую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информацию ты принимаешь, когда слышишь? А когда видишь?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0" y="1428736"/>
            <a:ext cx="5786446" cy="3571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3663" marR="0" lvl="0" indent="95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Ты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принимаешь тактильную информацию, когда слышишь?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0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70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  <p:bldP spid="16" grpId="0" build="p"/>
      <p:bldP spid="16" grpId="1" build="allAtOnce"/>
      <p:bldP spid="17" grpId="0" build="p"/>
      <p:bldP spid="17" grpId="1" build="allAtOnce"/>
      <p:bldP spid="1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easyen.ru/load/informatika/2_klass/kompjuter_i_ego_chasti/399-1-0-2140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infourok.ru/prezentaciya-po-informatike-na-temu-iz-chego-sostoit-kompyuter-klass-308714.html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927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Назови устройства и узнай тему урока.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15469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0" y="1643050"/>
            <a:ext cx="3015421" cy="1928826"/>
            <a:chOff x="0" y="1643050"/>
            <a:chExt cx="3015421" cy="192882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3050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Стрелка вправо 8"/>
            <p:cNvSpPr/>
            <p:nvPr/>
          </p:nvSpPr>
          <p:spPr>
            <a:xfrm rot="1871035">
              <a:off x="1943851" y="289480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4348" y="4774270"/>
            <a:ext cx="2542666" cy="1634244"/>
            <a:chOff x="714348" y="4774270"/>
            <a:chExt cx="2542666" cy="16342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000" t="11250" r="8750" b="12500"/>
            <a:stretch>
              <a:fillRect/>
            </a:stretch>
          </p:blipFill>
          <p:spPr bwMode="auto">
            <a:xfrm>
              <a:off x="714348" y="5000636"/>
              <a:ext cx="1500198" cy="14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Стрелка вправо 9"/>
            <p:cNvSpPr/>
            <p:nvPr/>
          </p:nvSpPr>
          <p:spPr>
            <a:xfrm rot="19674253">
              <a:off x="2185444" y="4774270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73381" y="1500174"/>
            <a:ext cx="2642023" cy="2000264"/>
            <a:chOff x="6073381" y="1500174"/>
            <a:chExt cx="2642023" cy="200026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92" y="1500174"/>
              <a:ext cx="171451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право 10"/>
            <p:cNvSpPr/>
            <p:nvPr/>
          </p:nvSpPr>
          <p:spPr>
            <a:xfrm rot="8610812">
              <a:off x="6073381" y="299821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457380" y="4786322"/>
            <a:ext cx="3258011" cy="1758464"/>
            <a:chOff x="5457380" y="4786322"/>
            <a:chExt cx="3258011" cy="17584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388" y="4786322"/>
              <a:ext cx="2286003" cy="175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Стрелка вправо 13"/>
            <p:cNvSpPr/>
            <p:nvPr/>
          </p:nvSpPr>
          <p:spPr>
            <a:xfrm rot="13022267">
              <a:off x="5457380" y="4970967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40870" y="692696"/>
            <a:ext cx="9144000" cy="12858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«Компьютер и его части»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642918"/>
            <a:ext cx="87849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действия с информацией помогает делать компьютер</a:t>
            </a:r>
            <a:r>
              <a:rPr lang="ru-RU" sz="3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28596" y="2428868"/>
            <a:ext cx="5929354" cy="4143404"/>
            <a:chOff x="357158" y="2428868"/>
            <a:chExt cx="5760253" cy="4143404"/>
          </a:xfrm>
        </p:grpSpPr>
        <p:pic>
          <p:nvPicPr>
            <p:cNvPr id="16386" name="Picture 2" descr="http://im4-tub-ru.yandex.net/i?id=18913192-15-72&amp;n=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2428868"/>
              <a:ext cx="1714512" cy="1680894"/>
            </a:xfrm>
            <a:prstGeom prst="rect">
              <a:avLst/>
            </a:prstGeom>
            <a:noFill/>
          </p:spPr>
        </p:pic>
        <p:pic>
          <p:nvPicPr>
            <p:cNvPr id="16390" name="Picture 6" descr="http://sorus.ucoz.ru/_fr/87/3133414.jpg"/>
            <p:cNvPicPr>
              <a:picLocks noChangeAspect="1" noChangeArrowheads="1"/>
            </p:cNvPicPr>
            <p:nvPr/>
          </p:nvPicPr>
          <p:blipFill>
            <a:blip r:embed="rId3"/>
            <a:srcRect l="3764" t="6499" r="45420" b="51906"/>
            <a:stretch>
              <a:fillRect/>
            </a:stretch>
          </p:blipFill>
          <p:spPr bwMode="auto">
            <a:xfrm>
              <a:off x="357158" y="4286256"/>
              <a:ext cx="3857652" cy="228601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786050" y="2500306"/>
              <a:ext cx="333136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002060"/>
                  </a:solidFill>
                </a:rPr>
                <a:t>Обрабатывать</a:t>
              </a:r>
            </a:p>
            <a:p>
              <a:r>
                <a:rPr lang="ru-RU" sz="3600" dirty="0" smtClean="0">
                  <a:solidFill>
                    <a:srgbClr val="002060"/>
                  </a:solidFill>
                </a:rPr>
                <a:t> информацию.</a:t>
              </a:r>
              <a:endParaRPr lang="ru-RU" sz="3600" dirty="0">
                <a:solidFill>
                  <a:srgbClr val="002060"/>
                </a:solidFill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143108" y="3000372"/>
              <a:ext cx="714380" cy="428628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71604" y="2500306"/>
            <a:ext cx="6215074" cy="3929090"/>
            <a:chOff x="2928926" y="2643182"/>
            <a:chExt cx="6215074" cy="3929090"/>
          </a:xfrm>
        </p:grpSpPr>
        <p:pic>
          <p:nvPicPr>
            <p:cNvPr id="16392" name="Picture 8" descr="http://im4-tub-ru.yandex.net/i?id=139016886-00-72&amp;n=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29223" y="3786190"/>
              <a:ext cx="3714777" cy="278608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928926" y="2643182"/>
              <a:ext cx="277351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</a:rPr>
                <a:t>Сохранять </a:t>
              </a:r>
            </a:p>
            <a:p>
              <a:r>
                <a:rPr lang="ru-RU" sz="3200" dirty="0" smtClean="0">
                  <a:solidFill>
                    <a:srgbClr val="002060"/>
                  </a:solidFill>
                </a:rPr>
                <a:t>информацию</a:t>
              </a:r>
              <a:endParaRPr lang="ru-RU" sz="3200" dirty="0">
                <a:solidFill>
                  <a:srgbClr val="002060"/>
                </a:solidFill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rot="13494087">
              <a:off x="6068694" y="3068133"/>
              <a:ext cx="571504" cy="428628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6747" y="2323812"/>
            <a:ext cx="8517253" cy="3571900"/>
            <a:chOff x="357158" y="2428868"/>
            <a:chExt cx="8517253" cy="3571900"/>
          </a:xfrm>
        </p:grpSpPr>
        <p:pic>
          <p:nvPicPr>
            <p:cNvPr id="19" name="Picture 10" descr="http://ftp.dlink.ru/pub/Router/DI-624/Image/DI-624_diagram.jpg"/>
            <p:cNvPicPr>
              <a:picLocks noChangeAspect="1" noChangeArrowheads="1"/>
            </p:cNvPicPr>
            <p:nvPr/>
          </p:nvPicPr>
          <p:blipFill>
            <a:blip r:embed="rId5"/>
            <a:srcRect l="6250" r="11249" b="4320"/>
            <a:stretch>
              <a:fillRect/>
            </a:stretch>
          </p:blipFill>
          <p:spPr bwMode="auto">
            <a:xfrm>
              <a:off x="5072066" y="2428868"/>
              <a:ext cx="3802345" cy="35719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57158" y="2428868"/>
              <a:ext cx="46009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</a:rPr>
                <a:t>Получать и передавать</a:t>
              </a:r>
            </a:p>
            <a:p>
              <a:r>
                <a:rPr lang="ru-RU" sz="3200" dirty="0" smtClean="0">
                  <a:solidFill>
                    <a:srgbClr val="002060"/>
                  </a:solidFill>
                </a:rPr>
                <a:t>информацию.</a:t>
              </a:r>
              <a:endParaRPr lang="ru-RU" sz="3200" dirty="0">
                <a:solidFill>
                  <a:srgbClr val="002060"/>
                </a:solidFill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 rot="13494087">
              <a:off x="3826478" y="3665098"/>
              <a:ext cx="1250860" cy="428628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764704"/>
            <a:ext cx="89289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file"/>
              </a:rPr>
              <a:t>Из чего состоит 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file"/>
              </a:rPr>
              <a:t>компьютер?</a:t>
            </a:r>
            <a:endParaRPr lang="ru-RU" sz="4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Елена\AppData\Local\Microsoft\Windows\Temporary Internet Files\Content.IE5\XB1MCGYL\ComputerKid_tn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738724" cy="37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642918"/>
            <a:ext cx="885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у </a:t>
            </a:r>
            <a:r>
              <a:rPr lang="ru-RU" sz="48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компьютера внутри</a:t>
            </a:r>
            <a:r>
              <a:rPr lang="ru-RU" sz="48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8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http://im0-tub-ru.yandex.net/i?id=84351702-2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428868"/>
            <a:ext cx="1643074" cy="1643074"/>
          </a:xfrm>
          <a:prstGeom prst="rect">
            <a:avLst/>
          </a:prstGeom>
          <a:noFill/>
        </p:spPr>
      </p:pic>
      <p:pic>
        <p:nvPicPr>
          <p:cNvPr id="18436" name="Picture 4" descr="http://computernavigation.ru/wp-content/uploads/2011/11/Sistemnyiy-blok-iznut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1"/>
            <a:ext cx="3929090" cy="4012687"/>
          </a:xfrm>
          <a:prstGeom prst="rect">
            <a:avLst/>
          </a:prstGeom>
          <a:noFill/>
        </p:spPr>
      </p:pic>
      <p:pic>
        <p:nvPicPr>
          <p:cNvPr id="18438" name="Picture 6" descr="http://img.simpalsmedia.com/999.md/BoardImages/900x900/b3c31278d1e946dfadac18825d3bc3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429132"/>
            <a:ext cx="2561691" cy="17049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29322" y="3857628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Процессор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20479452">
            <a:off x="2286921" y="3989335"/>
            <a:ext cx="4048411" cy="22536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72198" y="6000768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Память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412419">
            <a:off x="2679666" y="5354884"/>
            <a:ext cx="3436868" cy="22057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8582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произойдет, если у компьютера убрать какую - то часть?</a:t>
            </a:r>
            <a:endParaRPr lang="ru-RU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3154695" cy="22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0" y="1643050"/>
            <a:ext cx="3015421" cy="1928826"/>
            <a:chOff x="0" y="1643050"/>
            <a:chExt cx="3015421" cy="192882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43050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Стрелка вправо 7"/>
            <p:cNvSpPr/>
            <p:nvPr/>
          </p:nvSpPr>
          <p:spPr>
            <a:xfrm rot="1871035">
              <a:off x="1943851" y="289480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14348" y="4774270"/>
            <a:ext cx="2542666" cy="1634244"/>
            <a:chOff x="714348" y="4774270"/>
            <a:chExt cx="2542666" cy="16342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000" t="11250" r="8750" b="12500"/>
            <a:stretch>
              <a:fillRect/>
            </a:stretch>
          </p:blipFill>
          <p:spPr bwMode="auto">
            <a:xfrm>
              <a:off x="714348" y="5000636"/>
              <a:ext cx="1500198" cy="14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Стрелка вправо 10"/>
            <p:cNvSpPr/>
            <p:nvPr/>
          </p:nvSpPr>
          <p:spPr>
            <a:xfrm rot="19674253">
              <a:off x="2185444" y="4774270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73381" y="1500174"/>
            <a:ext cx="2642023" cy="2000264"/>
            <a:chOff x="6073381" y="1500174"/>
            <a:chExt cx="2642023" cy="200026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92" y="1500174"/>
              <a:ext cx="171451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Стрелка вправо 13"/>
            <p:cNvSpPr/>
            <p:nvPr/>
          </p:nvSpPr>
          <p:spPr>
            <a:xfrm rot="8610812">
              <a:off x="6073381" y="2998211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57380" y="4786322"/>
            <a:ext cx="3258011" cy="1758464"/>
            <a:chOff x="5457380" y="4786322"/>
            <a:chExt cx="3258011" cy="175846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388" y="4786322"/>
              <a:ext cx="2286003" cy="175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Стрелка вправо 16"/>
            <p:cNvSpPr/>
            <p:nvPr/>
          </p:nvSpPr>
          <p:spPr>
            <a:xfrm rot="13022267">
              <a:off x="5457380" y="4970967"/>
              <a:ext cx="1071570" cy="35719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velina\Desktop\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4644008" cy="1644351"/>
          </a:xfrm>
          <a:prstGeom prst="rect">
            <a:avLst/>
          </a:prstGeom>
          <a:noFill/>
        </p:spPr>
      </p:pic>
      <p:pic>
        <p:nvPicPr>
          <p:cNvPr id="6147" name="Picture 3" descr="C:\Users\Evelina\Desktop\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3698"/>
            <a:ext cx="4644008" cy="1644351"/>
          </a:xfrm>
          <a:prstGeom prst="rect">
            <a:avLst/>
          </a:prstGeom>
          <a:noFill/>
        </p:spPr>
      </p:pic>
      <p:pic>
        <p:nvPicPr>
          <p:cNvPr id="6148" name="Picture 4" descr="C:\Users\Evelina\Desktop\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46772"/>
            <a:ext cx="4644008" cy="1644351"/>
          </a:xfrm>
          <a:prstGeom prst="rect">
            <a:avLst/>
          </a:prstGeom>
          <a:noFill/>
        </p:spPr>
      </p:pic>
      <p:pic>
        <p:nvPicPr>
          <p:cNvPr id="6149" name="Picture 5" descr="C:\Users\Evelina\Desktop\6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13648"/>
            <a:ext cx="4644008" cy="1644351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214942" y="500042"/>
            <a:ext cx="3500462" cy="785818"/>
          </a:xfrm>
          <a:prstGeom prst="wedgeRoundRectCallout">
            <a:avLst>
              <a:gd name="adj1" fmla="val -66483"/>
              <a:gd name="adj2" fmla="val 177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214942" y="2214554"/>
            <a:ext cx="3500462" cy="785818"/>
          </a:xfrm>
          <a:prstGeom prst="wedgeRoundRectCallout">
            <a:avLst>
              <a:gd name="adj1" fmla="val -66483"/>
              <a:gd name="adj2" fmla="val 177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214942" y="3786190"/>
            <a:ext cx="3500462" cy="785818"/>
          </a:xfrm>
          <a:prstGeom prst="wedgeRoundRectCallout">
            <a:avLst>
              <a:gd name="adj1" fmla="val -66483"/>
              <a:gd name="adj2" fmla="val 177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214942" y="5500702"/>
            <a:ext cx="3500462" cy="785818"/>
          </a:xfrm>
          <a:prstGeom prst="wedgeRoundRectCallout">
            <a:avLst>
              <a:gd name="adj1" fmla="val -66483"/>
              <a:gd name="adj2" fmla="val 177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velina\Desktop\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4762500" cy="1644352"/>
          </a:xfrm>
          <a:prstGeom prst="rect">
            <a:avLst/>
          </a:prstGeom>
          <a:noFill/>
        </p:spPr>
      </p:pic>
      <p:pic>
        <p:nvPicPr>
          <p:cNvPr id="6147" name="Picture 3" descr="C:\Users\Evelina\Desktop\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3698"/>
            <a:ext cx="4762500" cy="1644352"/>
          </a:xfrm>
          <a:prstGeom prst="rect">
            <a:avLst/>
          </a:prstGeom>
          <a:noFill/>
        </p:spPr>
      </p:pic>
      <p:pic>
        <p:nvPicPr>
          <p:cNvPr id="6148" name="Picture 4" descr="C:\Users\Evelina\Desktop\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46772"/>
            <a:ext cx="4762500" cy="1644352"/>
          </a:xfrm>
          <a:prstGeom prst="rect">
            <a:avLst/>
          </a:prstGeom>
          <a:noFill/>
        </p:spPr>
      </p:pic>
      <p:pic>
        <p:nvPicPr>
          <p:cNvPr id="6149" name="Picture 5" descr="C:\Users\Evelina\Desktop\6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13648"/>
            <a:ext cx="4762500" cy="1644352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214942" y="500042"/>
            <a:ext cx="3500462" cy="785818"/>
          </a:xfrm>
          <a:prstGeom prst="wedgeRoundRectCallout">
            <a:avLst>
              <a:gd name="adj1" fmla="val -66483"/>
              <a:gd name="adj2" fmla="val 177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КОМПЬЮТЕР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214942" y="2214554"/>
            <a:ext cx="3500462" cy="785818"/>
          </a:xfrm>
          <a:prstGeom prst="wedgeRoundRectCallout">
            <a:avLst>
              <a:gd name="adj1" fmla="val -66483"/>
              <a:gd name="adj2" fmla="val 177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214942" y="3786190"/>
            <a:ext cx="3500462" cy="785818"/>
          </a:xfrm>
          <a:prstGeom prst="wedgeRoundRectCallout">
            <a:avLst>
              <a:gd name="adj1" fmla="val -66483"/>
              <a:gd name="adj2" fmla="val 177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ПРОЦЕССОР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214942" y="5500702"/>
            <a:ext cx="3500462" cy="785818"/>
          </a:xfrm>
          <a:prstGeom prst="wedgeRoundRectCallout">
            <a:avLst>
              <a:gd name="adj1" fmla="val -66483"/>
              <a:gd name="adj2" fmla="val 177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КЛАВИАТУРА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6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Вставь пропущенные буквы и узнай главное: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57364"/>
            <a:ext cx="8892480" cy="2786082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К__мпьютер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это 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с__стема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состоящая из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отд__льных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св__занных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частей.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сл__жит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п__лучения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хр__нения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обр__ботки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п__редачи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информац__и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098" y="1850083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084" y="1868406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8380" y="2343647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287171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773" y="290324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3090" y="2953698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076" y="3415562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2564" y="3423324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6192" y="3423324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3074" y="3870413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404</TotalTime>
  <Words>170</Words>
  <Application>Microsoft Office PowerPoint</Application>
  <PresentationFormat>Экран (4:3)</PresentationFormat>
  <Paragraphs>40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Ясность</vt:lpstr>
      <vt:lpstr>Повторение:</vt:lpstr>
      <vt:lpstr>Назови устройства и узнай тему урока.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 пропущенные буквы и узнай главное:</vt:lpstr>
      <vt:lpstr>Ресурсы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 устройство, изображенное на картинке и сформулируй цели урока</dc:title>
  <cp:lastModifiedBy>Елена</cp:lastModifiedBy>
  <cp:revision>22</cp:revision>
  <dcterms:modified xsi:type="dcterms:W3CDTF">2015-11-08T09:14:44Z</dcterms:modified>
</cp:coreProperties>
</file>