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5E66A-7279-4344-84C4-B5F3AD337E36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ADDC1B-58FF-40BB-8FAA-D49503A605B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Lesson 4</a:t>
            </a:r>
            <a:endParaRPr lang="ru-RU" sz="96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500990" cy="22860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cs typeface="Aharoni" pitchFamily="2" charset="-79"/>
              </a:rPr>
              <a:t>Тема урока: Числа. Буква С </a:t>
            </a:r>
            <a:r>
              <a:rPr lang="ru-RU" sz="6600" b="1" dirty="0" err="1" smtClean="0">
                <a:solidFill>
                  <a:schemeClr val="tx1"/>
                </a:solidFill>
                <a:cs typeface="Aharoni" pitchFamily="2" charset="-79"/>
              </a:rPr>
              <a:t>с</a:t>
            </a:r>
            <a:r>
              <a:rPr lang="en-US" sz="6600" b="1" dirty="0" smtClean="0">
                <a:cs typeface="Aharoni" pitchFamily="2" charset="-79"/>
              </a:rPr>
              <a:t>.</a:t>
            </a:r>
            <a:endParaRPr lang="ru-RU" sz="66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2209800" cy="424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[ k ]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[ s ]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1000108"/>
            <a:ext cx="3200400" cy="462703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rocodile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inema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29132"/>
            <a:ext cx="2524125" cy="21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786190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792961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latin typeface="Aharoni" pitchFamily="2" charset="-79"/>
                <a:cs typeface="Aharoni" pitchFamily="2" charset="-79"/>
              </a:rPr>
              <a:t>Goodbye!</a:t>
            </a:r>
            <a:endParaRPr lang="ru-RU" sz="11500" dirty="0">
              <a:cs typeface="Aharoni" pitchFamily="2" charset="-79"/>
            </a:endParaRPr>
          </a:p>
        </p:txBody>
      </p:sp>
      <p:pic>
        <p:nvPicPr>
          <p:cNvPr id="21506" name="Picture 2" descr="http://www.g-sat.net/images/smilies/bye-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78674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3900486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MR. Rule</a:t>
            </a:r>
            <a:r>
              <a:rPr lang="ru-RU" dirty="0" smtClean="0">
                <a:latin typeface="Aharoni" pitchFamily="2" charset="-79"/>
                <a:cs typeface="Aharoni" pitchFamily="2" charset="-79"/>
              </a:rPr>
              <a:t>: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48291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-Good morning, good morning,</a:t>
            </a:r>
            <a:endParaRPr lang="ru-RU" dirty="0">
              <a:cs typeface="Aharoni" pitchFamily="2" charset="-79"/>
            </a:endParaRP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-Good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morning to you!</a:t>
            </a:r>
            <a:endParaRPr lang="ru-RU" dirty="0">
              <a:cs typeface="Aharoni" pitchFamily="2" charset="-79"/>
            </a:endParaRP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-Good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morning, good morning, </a:t>
            </a:r>
            <a:endParaRPr lang="ru-RU" dirty="0">
              <a:cs typeface="Aharoni" pitchFamily="2" charset="-79"/>
            </a:endParaRP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-I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am glad to see you!</a:t>
            </a:r>
            <a:endParaRPr lang="ru-RU" dirty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</p:txBody>
      </p:sp>
      <p:pic>
        <p:nvPicPr>
          <p:cNvPr id="1026" name="Picture 2" descr="C:\Users\123\Desktop\уч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143272" cy="48060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929486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Monkey and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Mr. Rule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2050" name="Picture 2" descr="C:\Users\123\Desktop\f8ee0918358e60d263486bccb28638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05179"/>
            <a:ext cx="3924311" cy="5552821"/>
          </a:xfrm>
          <a:prstGeom prst="rect">
            <a:avLst/>
          </a:prstGeom>
          <a:noFill/>
        </p:spPr>
      </p:pic>
      <p:pic>
        <p:nvPicPr>
          <p:cNvPr id="5" name="Picture 2" descr="C:\Users\123\Desktop\уч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143272" cy="48060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786478" cy="104298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-What is your name?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4" name="Picture 2" descr="C:\Users\123\Desktop\уч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71612"/>
            <a:ext cx="3143272" cy="48060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071702" cy="29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1" y="1214422"/>
            <a:ext cx="26706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487599" cy="352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2071702" cy="293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143380"/>
            <a:ext cx="27225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16906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65"/>
            <a:ext cx="3000396" cy="323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000" y="209551"/>
            <a:ext cx="2374199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73458"/>
            <a:ext cx="3286148" cy="30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0805" y="3786190"/>
            <a:ext cx="210289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786190"/>
            <a:ext cx="214314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4829180" cy="1143000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cs typeface="Aharoni" pitchFamily="2" charset="-79"/>
              </a:rPr>
              <a:t>Физминутка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3074" name="Picture 2" descr="C:\Users\123\Desktop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523381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3429024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Mr. Rule</a:t>
            </a:r>
            <a:r>
              <a:rPr lang="ru-RU" dirty="0" smtClean="0">
                <a:cs typeface="Aharoni" pitchFamily="2" charset="-79"/>
              </a:rPr>
              <a:t>: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My name is Mr. Rule. I am a cat. I am ten.</a:t>
            </a:r>
            <a:endParaRPr lang="ru-RU" sz="3200" dirty="0">
              <a:cs typeface="Aharoni" pitchFamily="2" charset="-79"/>
            </a:endParaRPr>
          </a:p>
        </p:txBody>
      </p:sp>
      <p:pic>
        <p:nvPicPr>
          <p:cNvPr id="4" name="Picture 2" descr="C:\Users\123\Desktop\уч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3116"/>
            <a:ext cx="2786082" cy="4259948"/>
          </a:xfrm>
          <a:prstGeom prst="rect">
            <a:avLst/>
          </a:prstGeom>
          <a:noFill/>
        </p:spPr>
      </p:pic>
      <p:pic>
        <p:nvPicPr>
          <p:cNvPr id="4098" name="Picture 2" descr="http://fotohomka.ru/images/Jan/07/66a84170aa5ed5ba04b376876dfab8e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3786214" cy="25225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628" y="785794"/>
            <a:ext cx="2695564" cy="120015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cs typeface="Aharoni" pitchFamily="2" charset="-79"/>
              </a:rPr>
              <a:t>Буква   С </a:t>
            </a:r>
            <a:r>
              <a:rPr lang="ru-RU" b="1" dirty="0" err="1" smtClean="0">
                <a:cs typeface="Aharoni" pitchFamily="2" charset="-79"/>
              </a:rPr>
              <a:t>с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800600" y="2786058"/>
            <a:ext cx="4343400" cy="16764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Согласная буква.</a:t>
            </a:r>
          </a:p>
          <a:p>
            <a:pPr marL="0" indent="0">
              <a:buFont typeface="Arial" charset="0"/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Может читаться</a:t>
            </a:r>
            <a:endParaRPr lang="en-US" sz="4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Font typeface="Arial" charset="0"/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по-разному.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91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Lesson 4</vt:lpstr>
      <vt:lpstr>MR. Rule:</vt:lpstr>
      <vt:lpstr>Monkey and Mr. Rule</vt:lpstr>
      <vt:lpstr>Слайд 4</vt:lpstr>
      <vt:lpstr>Слайд 5</vt:lpstr>
      <vt:lpstr>Слайд 6</vt:lpstr>
      <vt:lpstr>Физминутка</vt:lpstr>
      <vt:lpstr>Mr. Rule:</vt:lpstr>
      <vt:lpstr>Буква   С с</vt:lpstr>
      <vt:lpstr> [ k ]   [ s ]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</dc:title>
  <dc:creator>Windows User</dc:creator>
  <cp:lastModifiedBy>Windows User</cp:lastModifiedBy>
  <cp:revision>5</cp:revision>
  <dcterms:created xsi:type="dcterms:W3CDTF">2015-09-17T13:52:52Z</dcterms:created>
  <dcterms:modified xsi:type="dcterms:W3CDTF">2015-09-17T14:37:53Z</dcterms:modified>
</cp:coreProperties>
</file>