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65" r:id="rId6"/>
    <p:sldId id="266" r:id="rId7"/>
    <p:sldId id="267" r:id="rId8"/>
    <p:sldId id="268" r:id="rId9"/>
    <p:sldId id="269" r:id="rId10"/>
    <p:sldId id="273" r:id="rId11"/>
    <p:sldId id="272" r:id="rId12"/>
    <p:sldId id="270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289" autoAdjust="0"/>
    <p:restoredTop sz="94660"/>
  </p:normalViewPr>
  <p:slideViewPr>
    <p:cSldViewPr>
      <p:cViewPr varScale="1">
        <p:scale>
          <a:sx n="68" d="100"/>
          <a:sy n="68" d="100"/>
        </p:scale>
        <p:origin x="-13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6030917"/>
            <a:ext cx="2571768" cy="827083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Урок 1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4414" y="1928802"/>
            <a:ext cx="7072362" cy="1357322"/>
          </a:xfrm>
        </p:spPr>
        <p:txBody>
          <a:bodyPr anchor="ctr">
            <a:noAutofit/>
          </a:bodyPr>
          <a:lstStyle/>
          <a:p>
            <a:r>
              <a:rPr lang="ru-RU" sz="8000" dirty="0" smtClean="0">
                <a:solidFill>
                  <a:schemeClr val="tx1"/>
                </a:solidFill>
              </a:rPr>
              <a:t>Повторение</a:t>
            </a:r>
            <a:endParaRPr lang="ru-RU" sz="8000" dirty="0">
              <a:solidFill>
                <a:schemeClr val="tx1"/>
              </a:solidFill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0" y="3714752"/>
            <a:ext cx="9144000" cy="5000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Контрольный срез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(5-9 </a:t>
            </a: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класс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0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Составьте предложения</a:t>
            </a:r>
            <a:r>
              <a:rPr lang="en-US" dirty="0" smtClean="0"/>
              <a:t> </a:t>
            </a:r>
            <a:r>
              <a:rPr lang="ru-RU" dirty="0" smtClean="0"/>
              <a:t>и переведите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1357298"/>
          <a:ext cx="9144000" cy="55006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57620"/>
                <a:gridCol w="5286380"/>
              </a:tblGrid>
              <a:tr h="474198"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chocolate, I, and, like, cheese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74198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74198"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friend, enjoy, playing, My, football</a:t>
                      </a:r>
                      <a:endParaRPr lang="ru-RU" sz="24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74198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74198"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can’t, play,</a:t>
                      </a:r>
                      <a:r>
                        <a:rPr lang="en-US" sz="24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I, basketball</a:t>
                      </a:r>
                      <a:endParaRPr lang="ru-RU" sz="24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74198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853557"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are, a, There, of, in, London, lot, attractions</a:t>
                      </a:r>
                      <a:endParaRPr lang="ru-RU" sz="24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853557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4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74198"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is, His, Jacob, name</a:t>
                      </a:r>
                      <a:endParaRPr lang="ru-RU" sz="24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74198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0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Составьте предложения</a:t>
            </a:r>
            <a:r>
              <a:rPr lang="en-US" dirty="0" smtClean="0"/>
              <a:t> </a:t>
            </a:r>
            <a:r>
              <a:rPr lang="ru-RU" dirty="0" smtClean="0"/>
              <a:t>и переведите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1357298"/>
          <a:ext cx="9144000" cy="550069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14744"/>
                <a:gridCol w="5429256"/>
              </a:tblGrid>
              <a:tr h="500630"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chocolate, I, and, like, cheese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ru-RU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like</a:t>
                      </a:r>
                      <a:r>
                        <a:rPr lang="ru-RU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chocolate</a:t>
                      </a:r>
                      <a:r>
                        <a:rPr lang="ru-RU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and</a:t>
                      </a:r>
                      <a:r>
                        <a:rPr lang="ru-RU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cheese</a:t>
                      </a:r>
                      <a:endParaRPr lang="ru-RU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0063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Я люблю шоколад и сыр</a:t>
                      </a:r>
                      <a:endParaRPr lang="ru-RU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00630"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friend, enjoy, playing, My, football</a:t>
                      </a:r>
                      <a:endParaRPr lang="ru-RU" sz="24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My</a:t>
                      </a:r>
                      <a:r>
                        <a:rPr lang="ru-RU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friend</a:t>
                      </a:r>
                      <a:r>
                        <a:rPr lang="ru-RU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enjoy</a:t>
                      </a:r>
                      <a:r>
                        <a:rPr lang="ru-RU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playing</a:t>
                      </a:r>
                      <a:r>
                        <a:rPr lang="ru-RU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football</a:t>
                      </a:r>
                      <a:endParaRPr lang="ru-RU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0063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Мой друг восхищается футболом</a:t>
                      </a:r>
                      <a:endParaRPr lang="ru-RU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00630"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can’t, play,</a:t>
                      </a:r>
                      <a:r>
                        <a:rPr lang="en-US" sz="24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I, basketball</a:t>
                      </a:r>
                      <a:endParaRPr lang="ru-RU" sz="24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ru-RU" sz="24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can’t</a:t>
                      </a:r>
                      <a:r>
                        <a:rPr lang="ru-RU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play</a:t>
                      </a:r>
                      <a:r>
                        <a:rPr lang="ru-RU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basketball</a:t>
                      </a:r>
                      <a:endParaRPr lang="ru-RU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0063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Я не могу</a:t>
                      </a:r>
                      <a:r>
                        <a:rPr lang="ru-RU" sz="24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играть в баскетбол. </a:t>
                      </a:r>
                      <a:endParaRPr lang="ru-RU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94524"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are, a, There, of, in, London, lot, attractions</a:t>
                      </a:r>
                      <a:endParaRPr lang="ru-RU" sz="24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There</a:t>
                      </a:r>
                      <a:r>
                        <a:rPr lang="ru-RU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are</a:t>
                      </a:r>
                      <a:r>
                        <a:rPr lang="ru-RU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lang="ru-RU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lot</a:t>
                      </a:r>
                      <a:r>
                        <a:rPr lang="ru-RU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of</a:t>
                      </a:r>
                      <a:r>
                        <a:rPr lang="ru-RU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attractions</a:t>
                      </a:r>
                      <a:r>
                        <a:rPr lang="ru-RU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</a:t>
                      </a:r>
                      <a:r>
                        <a:rPr lang="ru-RU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London</a:t>
                      </a:r>
                      <a:endParaRPr lang="ru-RU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90113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Лондоне</a:t>
                      </a:r>
                      <a:r>
                        <a:rPr lang="ru-RU" sz="24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очень много достопримечательностей</a:t>
                      </a:r>
                      <a:endParaRPr lang="ru-RU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00630"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is, His, Jacob, name</a:t>
                      </a:r>
                      <a:endParaRPr lang="ru-RU" sz="24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His</a:t>
                      </a:r>
                      <a:r>
                        <a:rPr lang="ru-RU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name</a:t>
                      </a:r>
                      <a:r>
                        <a:rPr lang="ru-RU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is</a:t>
                      </a:r>
                      <a:r>
                        <a:rPr lang="ru-RU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Jacob</a:t>
                      </a:r>
                      <a:endParaRPr lang="ru-RU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0063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Его имя </a:t>
                      </a:r>
                      <a:r>
                        <a:rPr lang="ru-RU" sz="24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Джекоб</a:t>
                      </a:r>
                      <a:endParaRPr lang="ru-RU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500306"/>
            <a:ext cx="8229600" cy="1500198"/>
          </a:xfrm>
        </p:spPr>
        <p:txBody>
          <a:bodyPr>
            <a:noAutofit/>
          </a:bodyPr>
          <a:lstStyle/>
          <a:p>
            <a:r>
              <a:rPr lang="en-US" sz="9600" dirty="0" smtClean="0">
                <a:latin typeface="Times New Roman" pitchFamily="18" charset="0"/>
                <a:cs typeface="Times New Roman" pitchFamily="18" charset="0"/>
              </a:rPr>
              <a:t>Thank you!</a:t>
            </a:r>
            <a:endParaRPr lang="ru-RU" sz="9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32"/>
          </a:xfrm>
        </p:spPr>
        <p:txBody>
          <a:bodyPr>
            <a:normAutofit/>
          </a:bodyPr>
          <a:lstStyle/>
          <a:p>
            <a:r>
              <a:rPr lang="ru-RU" dirty="0" smtClean="0"/>
              <a:t>Найди буквы английского алфавита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785794"/>
          <a:ext cx="9144000" cy="60722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</a:tblGrid>
              <a:tr h="60722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J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ё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Ъ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07221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Ы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0722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Ь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щ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z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0722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Z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я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ъ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07221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Ю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0722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Я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ц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0722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ь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Ц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07221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ш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ы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Ё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ы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0722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Ш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j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07221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Щ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ю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щ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32"/>
          </a:xfrm>
        </p:spPr>
        <p:txBody>
          <a:bodyPr>
            <a:normAutofit/>
          </a:bodyPr>
          <a:lstStyle/>
          <a:p>
            <a:r>
              <a:rPr lang="ru-RU" dirty="0" smtClean="0"/>
              <a:t>Найди буквы английского алфавита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785794"/>
          <a:ext cx="9144000" cy="60722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</a:tblGrid>
              <a:tr h="60722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J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07221"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0722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z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0722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Z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07221"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0722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0722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07221"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0722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j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07221"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9144000" cy="1214446"/>
          </a:xfrm>
        </p:spPr>
        <p:txBody>
          <a:bodyPr>
            <a:noAutofit/>
          </a:bodyPr>
          <a:lstStyle/>
          <a:p>
            <a:r>
              <a:rPr lang="ru-RU" sz="4000" dirty="0" smtClean="0"/>
              <a:t>Запиши дни недели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ru-RU" sz="4000" dirty="0" smtClean="0"/>
              <a:t>в правильном порядке</a:t>
            </a:r>
            <a:endParaRPr lang="ru-RU" sz="40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1500174"/>
          <a:ext cx="9144000" cy="45548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43108"/>
                <a:gridCol w="357807"/>
                <a:gridCol w="2428275"/>
                <a:gridCol w="1071570"/>
                <a:gridCol w="1143008"/>
                <a:gridCol w="2000232"/>
              </a:tblGrid>
              <a:tr h="42863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понедельник</a:t>
                      </a:r>
                      <a:endParaRPr lang="ru-RU" sz="2800" dirty="0" smtClean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вторник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800" dirty="0" smtClean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среда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четверг</a:t>
                      </a:r>
                    </a:p>
                  </a:txBody>
                  <a:tcPr anchor="ctr"/>
                </a:tc>
              </a:tr>
              <a:tr h="150019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friday</a:t>
                      </a:r>
                      <a:endParaRPr lang="ru-RU" sz="4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wednesday</a:t>
                      </a:r>
                      <a:endParaRPr lang="ru-RU" sz="4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4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saturday</a:t>
                      </a:r>
                      <a:endParaRPr lang="ru-RU" sz="4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monday</a:t>
                      </a:r>
                      <a:endParaRPr lang="ru-RU" sz="4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10541">
                <a:tc gridSpan="6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800" dirty="0" smtClean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0541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пятница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суббота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воскресенье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00193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sunday</a:t>
                      </a:r>
                      <a:endParaRPr lang="ru-RU" sz="4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thursday</a:t>
                      </a:r>
                      <a:endParaRPr lang="ru-RU" sz="4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tuesday</a:t>
                      </a:r>
                      <a:endParaRPr lang="ru-RU" sz="4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9144000" cy="1214446"/>
          </a:xfrm>
        </p:spPr>
        <p:txBody>
          <a:bodyPr>
            <a:noAutofit/>
          </a:bodyPr>
          <a:lstStyle/>
          <a:p>
            <a:r>
              <a:rPr lang="ru-RU" sz="4000" dirty="0" smtClean="0"/>
              <a:t>Запиши дни недели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ru-RU" sz="4000" dirty="0" smtClean="0"/>
              <a:t>в правильном порядке</a:t>
            </a:r>
            <a:endParaRPr lang="ru-RU" sz="40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1500174"/>
          <a:ext cx="9144000" cy="45548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43108"/>
                <a:gridCol w="357807"/>
                <a:gridCol w="1713895"/>
                <a:gridCol w="1785950"/>
                <a:gridCol w="1000132"/>
                <a:gridCol w="2143108"/>
              </a:tblGrid>
              <a:tr h="42863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понедельник</a:t>
                      </a:r>
                      <a:endParaRPr lang="ru-RU" sz="2800" dirty="0" smtClean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вторник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800" dirty="0" smtClean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среда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четверг</a:t>
                      </a:r>
                    </a:p>
                  </a:txBody>
                  <a:tcPr anchor="ctr"/>
                </a:tc>
              </a:tr>
              <a:tr h="150019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monday</a:t>
                      </a:r>
                      <a:endParaRPr lang="ru-RU" sz="4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tuesday</a:t>
                      </a:r>
                      <a:endParaRPr lang="ru-RU" sz="4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4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wednesday</a:t>
                      </a:r>
                      <a:endParaRPr lang="ru-RU" sz="44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thursday</a:t>
                      </a:r>
                      <a:endParaRPr lang="ru-RU" sz="4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10541">
                <a:tc gridSpan="6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800" dirty="0" smtClean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0541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пятница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суббота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воскресенье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00193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friday</a:t>
                      </a:r>
                      <a:endParaRPr lang="ru-RU" sz="4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saturday</a:t>
                      </a:r>
                      <a:endParaRPr lang="ru-RU" sz="4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sunday</a:t>
                      </a:r>
                      <a:endParaRPr lang="ru-RU" sz="4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84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Запишите</a:t>
            </a:r>
            <a:br>
              <a:rPr lang="ru-RU" sz="3600" dirty="0" smtClean="0"/>
            </a:br>
            <a:r>
              <a:rPr lang="en-US" sz="3600" dirty="0" smtClean="0"/>
              <a:t>Irregular Verbs </a:t>
            </a:r>
            <a:r>
              <a:rPr lang="ru-RU" sz="3600" dirty="0" smtClean="0"/>
              <a:t>(неправильные глаголы)</a:t>
            </a:r>
            <a:endParaRPr lang="ru-RU" sz="36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0" y="1066800"/>
          <a:ext cx="9144000" cy="5791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86000"/>
                <a:gridCol w="2286000"/>
                <a:gridCol w="2071702"/>
                <a:gridCol w="2500298"/>
              </a:tblGrid>
              <a:tr h="5461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become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3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становиться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46100">
                <a:tc>
                  <a:txBody>
                    <a:bodyPr/>
                    <a:lstStyle/>
                    <a:p>
                      <a:pPr algn="ctr"/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came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3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461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do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3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46100">
                <a:tc>
                  <a:txBody>
                    <a:bodyPr/>
                    <a:lstStyle/>
                    <a:p>
                      <a:pPr algn="ctr"/>
                      <a:endParaRPr lang="ru-RU" sz="3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flown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летать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46100">
                <a:tc>
                  <a:txBody>
                    <a:bodyPr/>
                    <a:lstStyle/>
                    <a:p>
                      <a:pPr algn="ctr"/>
                      <a:endParaRPr lang="ru-RU" sz="3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went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идти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46100">
                <a:tc>
                  <a:txBody>
                    <a:bodyPr/>
                    <a:lstStyle/>
                    <a:p>
                      <a:pPr algn="ctr"/>
                      <a:endParaRPr lang="ru-RU" sz="3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3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had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461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read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3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46100">
                <a:tc>
                  <a:txBody>
                    <a:bodyPr/>
                    <a:lstStyle/>
                    <a:p>
                      <a:pPr algn="ctr"/>
                      <a:endParaRPr lang="ru-RU" sz="3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saw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смотреть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46100">
                <a:tc>
                  <a:txBody>
                    <a:bodyPr/>
                    <a:lstStyle/>
                    <a:p>
                      <a:pPr algn="ctr"/>
                      <a:endParaRPr lang="ru-RU" sz="3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taught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учить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46100">
                <a:tc>
                  <a:txBody>
                    <a:bodyPr/>
                    <a:lstStyle/>
                    <a:p>
                      <a:pPr algn="ctr"/>
                      <a:endParaRPr lang="ru-RU" sz="3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wrote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3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84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Запишите</a:t>
            </a:r>
            <a:br>
              <a:rPr lang="ru-RU" sz="3600" dirty="0" smtClean="0"/>
            </a:br>
            <a:r>
              <a:rPr lang="en-US" sz="3600" dirty="0" smtClean="0"/>
              <a:t>Irregular Verbs </a:t>
            </a:r>
            <a:r>
              <a:rPr lang="ru-RU" sz="3600" dirty="0" smtClean="0"/>
              <a:t>(неправильные глаголы)</a:t>
            </a:r>
            <a:endParaRPr lang="ru-RU" sz="36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0" y="1066800"/>
          <a:ext cx="9144000" cy="5791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86000"/>
                <a:gridCol w="2286000"/>
                <a:gridCol w="2071702"/>
                <a:gridCol w="2500298"/>
              </a:tblGrid>
              <a:tr h="5461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become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became</a:t>
                      </a:r>
                      <a:endParaRPr lang="ru-RU" sz="3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become</a:t>
                      </a:r>
                      <a:endParaRPr lang="ru-RU" sz="3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становиться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461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come</a:t>
                      </a:r>
                      <a:endParaRPr lang="ru-RU" sz="3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came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come</a:t>
                      </a:r>
                      <a:endParaRPr lang="ru-RU" sz="3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приходить</a:t>
                      </a:r>
                      <a:endParaRPr lang="ru-RU" sz="3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461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do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did</a:t>
                      </a:r>
                      <a:endParaRPr lang="ru-RU" sz="3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done</a:t>
                      </a:r>
                      <a:endParaRPr lang="ru-RU" sz="3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делать</a:t>
                      </a:r>
                      <a:endParaRPr lang="ru-RU" sz="3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461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fly</a:t>
                      </a:r>
                      <a:endParaRPr lang="ru-RU" sz="3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flew</a:t>
                      </a:r>
                      <a:endParaRPr lang="ru-RU" sz="3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flown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летать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461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go</a:t>
                      </a:r>
                      <a:endParaRPr lang="ru-RU" sz="3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went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gone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идти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461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have</a:t>
                      </a:r>
                      <a:endParaRPr lang="ru-RU" sz="3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had</a:t>
                      </a:r>
                      <a:endParaRPr lang="ru-RU" sz="3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had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иметь</a:t>
                      </a:r>
                      <a:endParaRPr lang="ru-RU" sz="3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461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read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read</a:t>
                      </a:r>
                      <a:endParaRPr lang="ru-RU" sz="3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read</a:t>
                      </a:r>
                      <a:endParaRPr lang="ru-RU" sz="3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читать</a:t>
                      </a:r>
                      <a:endParaRPr lang="ru-RU" sz="3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461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see</a:t>
                      </a:r>
                      <a:endParaRPr lang="ru-RU" sz="3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saw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seen</a:t>
                      </a:r>
                      <a:endParaRPr lang="ru-RU" sz="3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смотреть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461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teach</a:t>
                      </a:r>
                      <a:endParaRPr lang="ru-RU" sz="3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taught</a:t>
                      </a:r>
                      <a:endParaRPr lang="ru-RU" sz="3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taught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учить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461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write</a:t>
                      </a:r>
                      <a:endParaRPr lang="ru-RU" sz="3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wrote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written</a:t>
                      </a:r>
                      <a:endParaRPr lang="ru-RU" sz="3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писать</a:t>
                      </a:r>
                      <a:endParaRPr lang="ru-RU" sz="3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84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Запишите</a:t>
            </a:r>
            <a:br>
              <a:rPr lang="ru-RU" sz="3600" dirty="0" smtClean="0"/>
            </a:br>
            <a:r>
              <a:rPr lang="en-US" sz="3600" dirty="0" smtClean="0"/>
              <a:t>Numerals </a:t>
            </a:r>
            <a:r>
              <a:rPr lang="ru-RU" sz="3600" dirty="0" smtClean="0"/>
              <a:t>(числительные)</a:t>
            </a:r>
            <a:endParaRPr lang="ru-RU" sz="36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0" y="1397000"/>
          <a:ext cx="9144001" cy="5461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2910"/>
                <a:gridCol w="1571636"/>
                <a:gridCol w="714380"/>
                <a:gridCol w="1857388"/>
                <a:gridCol w="857256"/>
                <a:gridCol w="3500431"/>
              </a:tblGrid>
              <a:tr h="546100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46100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46100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46100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46100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46100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46100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46100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46100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101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46100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111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84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Запишите</a:t>
            </a:r>
            <a:br>
              <a:rPr lang="ru-RU" sz="3600" dirty="0" smtClean="0"/>
            </a:br>
            <a:r>
              <a:rPr lang="en-US" sz="3600" dirty="0" smtClean="0"/>
              <a:t>Numerals </a:t>
            </a:r>
            <a:r>
              <a:rPr lang="ru-RU" sz="3600" dirty="0" smtClean="0"/>
              <a:t>(числительные)</a:t>
            </a:r>
            <a:endParaRPr lang="ru-RU" sz="36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0" y="1397000"/>
          <a:ext cx="9144001" cy="5461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2910"/>
                <a:gridCol w="1214447"/>
                <a:gridCol w="785818"/>
                <a:gridCol w="2000264"/>
                <a:gridCol w="785818"/>
                <a:gridCol w="3714744"/>
              </a:tblGrid>
              <a:tr h="546100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one</a:t>
                      </a:r>
                      <a:endParaRPr lang="ru-RU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eleven</a:t>
                      </a:r>
                      <a:endParaRPr lang="ru-RU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thirty</a:t>
                      </a:r>
                      <a:endParaRPr lang="ru-RU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46100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two</a:t>
                      </a:r>
                      <a:endParaRPr lang="ru-RU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twelve</a:t>
                      </a:r>
                      <a:endParaRPr lang="ru-RU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forty</a:t>
                      </a:r>
                      <a:endParaRPr lang="ru-RU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46100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three</a:t>
                      </a:r>
                      <a:endParaRPr lang="ru-RU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thirteen</a:t>
                      </a:r>
                      <a:endParaRPr lang="ru-RU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fifty</a:t>
                      </a:r>
                      <a:endParaRPr lang="ru-RU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46100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four</a:t>
                      </a:r>
                      <a:endParaRPr lang="ru-RU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fourteen</a:t>
                      </a:r>
                      <a:endParaRPr lang="ru-RU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sixty</a:t>
                      </a:r>
                      <a:endParaRPr lang="ru-RU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46100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five</a:t>
                      </a:r>
                      <a:endParaRPr lang="ru-RU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nineteen</a:t>
                      </a:r>
                      <a:endParaRPr lang="ru-RU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seventy</a:t>
                      </a:r>
                      <a:endParaRPr lang="ru-RU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46100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six</a:t>
                      </a:r>
                      <a:endParaRPr lang="ru-RU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twenty</a:t>
                      </a:r>
                      <a:endParaRPr lang="ru-RU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eighty</a:t>
                      </a:r>
                      <a:endParaRPr lang="ru-RU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46100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seven</a:t>
                      </a:r>
                      <a:endParaRPr lang="ru-RU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twenty-one</a:t>
                      </a:r>
                      <a:endParaRPr lang="ru-RU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ninety</a:t>
                      </a:r>
                      <a:endParaRPr lang="ru-RU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46100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eight</a:t>
                      </a:r>
                      <a:endParaRPr lang="ru-RU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twenty-two</a:t>
                      </a:r>
                      <a:endParaRPr lang="ru-RU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 hundred</a:t>
                      </a:r>
                      <a:endParaRPr lang="ru-RU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46100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nine</a:t>
                      </a:r>
                      <a:endParaRPr lang="ru-RU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twenty-three</a:t>
                      </a:r>
                      <a:endParaRPr lang="ru-RU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101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one hundred</a:t>
                      </a:r>
                      <a:r>
                        <a:rPr lang="en-US" sz="28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and one</a:t>
                      </a:r>
                      <a:endParaRPr lang="ru-RU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46100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ten</a:t>
                      </a:r>
                      <a:endParaRPr lang="ru-RU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twenty-four</a:t>
                      </a:r>
                      <a:endParaRPr lang="ru-RU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111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one hundred and eleven</a:t>
                      </a:r>
                      <a:endParaRPr lang="ru-RU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529</TotalTime>
  <Words>511</Words>
  <PresentationFormat>Экран (4:3)</PresentationFormat>
  <Paragraphs>356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Урок 1</vt:lpstr>
      <vt:lpstr>Найди буквы английского алфавита</vt:lpstr>
      <vt:lpstr>Найди буквы английского алфавита</vt:lpstr>
      <vt:lpstr>Запиши дни недели в правильном порядке</vt:lpstr>
      <vt:lpstr>Запиши дни недели в правильном порядке</vt:lpstr>
      <vt:lpstr>Запишите Irregular Verbs (неправильные глаголы)</vt:lpstr>
      <vt:lpstr>Запишите Irregular Verbs (неправильные глаголы)</vt:lpstr>
      <vt:lpstr>Запишите Numerals (числительные)</vt:lpstr>
      <vt:lpstr>Запишите Numerals (числительные)</vt:lpstr>
      <vt:lpstr>Составьте предложения и переведите</vt:lpstr>
      <vt:lpstr>Составьте предложения и переведите</vt:lpstr>
      <vt:lpstr>Thank you!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1</dc:title>
  <dc:creator>Ученик</dc:creator>
  <cp:lastModifiedBy>Ученик</cp:lastModifiedBy>
  <cp:revision>31</cp:revision>
  <dcterms:created xsi:type="dcterms:W3CDTF">2013-01-21T19:29:26Z</dcterms:created>
  <dcterms:modified xsi:type="dcterms:W3CDTF">2013-01-22T20:21:46Z</dcterms:modified>
</cp:coreProperties>
</file>