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93" autoAdjust="0"/>
    <p:restoredTop sz="94660"/>
  </p:normalViewPr>
  <p:slideViewPr>
    <p:cSldViewPr>
      <p:cViewPr varScale="1">
        <p:scale>
          <a:sx n="68" d="100"/>
          <a:sy n="6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030917"/>
            <a:ext cx="2571768" cy="82708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Урок 1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7072362" cy="1357322"/>
          </a:xfrm>
        </p:spPr>
        <p:txBody>
          <a:bodyPr anchor="ctr">
            <a:noAutofit/>
          </a:bodyPr>
          <a:lstStyle/>
          <a:p>
            <a:r>
              <a:rPr lang="ru-RU" sz="8000" dirty="0" smtClean="0">
                <a:solidFill>
                  <a:schemeClr val="tx1"/>
                </a:solidFill>
              </a:rPr>
              <a:t>Повторение</a:t>
            </a:r>
            <a:endParaRPr lang="ru-RU" sz="8000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3714752"/>
            <a:ext cx="914400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Контрольный срез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(3-4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класс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500198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dirty="0" smtClean="0"/>
              <a:t>Найди буквы английского алфавита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785794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ё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Ё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dirty="0" smtClean="0"/>
              <a:t>Найди буквы английского алфавита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785794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7221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Расположи буквы в алфавитном порядке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857230"/>
          <a:ext cx="9144000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42988"/>
                <a:gridCol w="885812"/>
                <a:gridCol w="914400"/>
                <a:gridCol w="914400"/>
              </a:tblGrid>
              <a:tr h="600077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Расположи буквы в алфавитном порядке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857230"/>
          <a:ext cx="9144000" cy="576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42988"/>
                <a:gridCol w="885812"/>
                <a:gridCol w="914400"/>
                <a:gridCol w="914400"/>
              </a:tblGrid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60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6000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 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lang="ru-RU" sz="6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ru-RU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6000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 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60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ru-RU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6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r>
                        <a:rPr lang="en-US" sz="600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0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Найди и запиши слова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571480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Найди и запиши слова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571480"/>
          <a:ext cx="9144000" cy="6072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481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214446"/>
          </a:xfrm>
        </p:spPr>
        <p:txBody>
          <a:bodyPr>
            <a:noAutofit/>
          </a:bodyPr>
          <a:lstStyle/>
          <a:p>
            <a:r>
              <a:rPr lang="ru-RU" sz="4000" dirty="0" smtClean="0"/>
              <a:t>Запиши дни недели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 правильном порядке</a:t>
            </a:r>
            <a:endParaRPr lang="ru-RU" sz="4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00174"/>
          <a:ext cx="9144000" cy="4554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357807"/>
                <a:gridCol w="2428275"/>
                <a:gridCol w="1071570"/>
                <a:gridCol w="1143008"/>
                <a:gridCol w="2000232"/>
              </a:tblGrid>
              <a:tr h="4286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 anchor="ctr"/>
                </a:tc>
              </a:tr>
              <a:tr h="1500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wednesday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saturday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0541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4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воскресенье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01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thursday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214446"/>
          </a:xfrm>
        </p:spPr>
        <p:txBody>
          <a:bodyPr>
            <a:noAutofit/>
          </a:bodyPr>
          <a:lstStyle/>
          <a:p>
            <a:r>
              <a:rPr lang="ru-RU" sz="4000" dirty="0" smtClean="0"/>
              <a:t>Запиши дни недели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 правильном порядке</a:t>
            </a:r>
            <a:endParaRPr lang="ru-RU" sz="4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00174"/>
          <a:ext cx="9144000" cy="4554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357807"/>
                <a:gridCol w="1713895"/>
                <a:gridCol w="1785950"/>
                <a:gridCol w="1000132"/>
                <a:gridCol w="2143108"/>
              </a:tblGrid>
              <a:tr h="4286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 anchor="ctr"/>
                </a:tc>
              </a:tr>
              <a:tr h="15001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tuesday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wednesday</a:t>
                      </a:r>
                      <a:endParaRPr lang="ru-RU" sz="44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thursday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0541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54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воскресенье</a:t>
                      </a:r>
                      <a:endParaRPr lang="ru-RU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01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friday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saturday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sunday</a:t>
                      </a:r>
                      <a:endParaRPr lang="ru-RU" sz="4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689</Words>
  <PresentationFormat>Экран (4:3)</PresentationFormat>
  <Paragraphs>646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Урок 1</vt:lpstr>
      <vt:lpstr>Найди буквы английского алфавита</vt:lpstr>
      <vt:lpstr>Найди буквы английского алфавита</vt:lpstr>
      <vt:lpstr>Расположи буквы в алфавитном порядке</vt:lpstr>
      <vt:lpstr>Расположи буквы в алфавитном порядке</vt:lpstr>
      <vt:lpstr>Найди и запиши слова</vt:lpstr>
      <vt:lpstr>Найди и запиши слова</vt:lpstr>
      <vt:lpstr>Запиши дни недели в правильном порядке</vt:lpstr>
      <vt:lpstr>Запиши дни недели в правильном порядке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</dc:title>
  <dc:creator>Ученик</dc:creator>
  <cp:lastModifiedBy>Ученик</cp:lastModifiedBy>
  <cp:revision>26</cp:revision>
  <dcterms:created xsi:type="dcterms:W3CDTF">2013-01-21T19:29:26Z</dcterms:created>
  <dcterms:modified xsi:type="dcterms:W3CDTF">2013-01-22T20:22:10Z</dcterms:modified>
</cp:coreProperties>
</file>