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5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1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1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2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8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6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6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674C-21F7-4793-BF40-9C0E5734FD36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D057-E5D2-401A-A036-BF1102B73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2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Дифференциация букв Д-Б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7664896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ГБОУ школа-интернат №9</a:t>
            </a:r>
          </a:p>
          <a:p>
            <a:pPr algn="r"/>
            <a:r>
              <a:rPr lang="ru-RU" dirty="0" smtClean="0"/>
              <a:t>Калининского района г.Санкт-Петербурга</a:t>
            </a:r>
          </a:p>
          <a:p>
            <a:pPr algn="r"/>
            <a:r>
              <a:rPr lang="ru-RU" dirty="0" smtClean="0"/>
              <a:t>Учитель-логопед Степанова Ю.Е.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9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Назови картинки. Запиши письменные строчные буквы, с которых начинаются слова</a:t>
            </a:r>
            <a:endParaRPr lang="ru-RU" sz="24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452486" cy="39999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plastic"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645267"/>
            <a:ext cx="4365625" cy="45847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8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Найди элементы письменных строчных букв б и д. Скажи, на что они похожи.</a:t>
            </a:r>
            <a:endParaRPr lang="ru-RU" sz="2400" dirty="0"/>
          </a:p>
        </p:txBody>
      </p:sp>
      <p:pic>
        <p:nvPicPr>
          <p:cNvPr id="3074" name="Picture 2" descr="C:\Users\Юлия\Pictures\Сканы\Скан_20151107 (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595535" cy="15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Найди букву д, поставь под ней точку. Найди букву б, поставь над ней точку.</a:t>
            </a:r>
            <a:endParaRPr lang="ru-RU" sz="2400" dirty="0"/>
          </a:p>
        </p:txBody>
      </p:sp>
      <p:pic>
        <p:nvPicPr>
          <p:cNvPr id="4098" name="Picture 2" descr="C:\Users\Юлия\Pictures\Сканы\Скан_20151107 (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764">
            <a:off x="323528" y="3068960"/>
            <a:ext cx="8553190" cy="146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7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Прочти слова. Раздели их на слоги. Какие из этих слов нужно подписать под схемой?</a:t>
            </a:r>
            <a:endParaRPr lang="ru-RU" sz="2400" dirty="0"/>
          </a:p>
        </p:txBody>
      </p:sp>
      <p:pic>
        <p:nvPicPr>
          <p:cNvPr id="5122" name="Picture 2" descr="C:\Users\Юлия\Pictures\Сканы\Скан_20151107 (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92">
            <a:off x="1461273" y="2539729"/>
            <a:ext cx="6449682" cy="212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8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Прочти поговорки. Найди и исправь в них ошибки. Запиши правильный вариант. Прочитай еще раз. Объясни, как ты понимаешь смысл поговорок.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бобра бодра не ищут.</a:t>
            </a:r>
          </a:p>
          <a:p>
            <a:r>
              <a:rPr lang="ru-RU" dirty="0" smtClean="0"/>
              <a:t>Нет хуба без бодра.</a:t>
            </a:r>
          </a:p>
          <a:p>
            <a:r>
              <a:rPr lang="ru-RU" dirty="0" smtClean="0"/>
              <a:t>Без дебы бруга не узнаешь.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4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120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Дифференциация букв Д-Б</vt:lpstr>
      <vt:lpstr>Назови картинки. Запиши письменные строчные буквы, с которых начинаются слова</vt:lpstr>
      <vt:lpstr>Найди элементы письменных строчных букв б и д. Скажи, на что они похожи.</vt:lpstr>
      <vt:lpstr>Найди букву д, поставь под ней точку. Найди букву б, поставь над ней точку.</vt:lpstr>
      <vt:lpstr>Прочти слова. Раздели их на слоги. Какие из этих слов нужно подписать под схемой?</vt:lpstr>
      <vt:lpstr>Прочти поговорки. Найди и исправь в них ошибки. Запиши правильный вариант. Прочитай еще раз. Объясни, как ты понимаешь смысл поговорок.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букв Д-Б</dc:title>
  <dc:creator>Юлия</dc:creator>
  <cp:lastModifiedBy>Юлия</cp:lastModifiedBy>
  <cp:revision>7</cp:revision>
  <dcterms:created xsi:type="dcterms:W3CDTF">2015-11-07T09:55:20Z</dcterms:created>
  <dcterms:modified xsi:type="dcterms:W3CDTF">2015-11-07T10:27:31Z</dcterms:modified>
</cp:coreProperties>
</file>