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Коррекция дисграфии на почве нарушения языкового анализа и синтеза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68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400" dirty="0"/>
              <a:t>Жили-были два друга – Митя и Рома.</a:t>
            </a:r>
            <a:br>
              <a:rPr lang="ru-RU" sz="2400" dirty="0"/>
            </a:br>
            <a:r>
              <a:rPr lang="ru-RU" sz="2400" dirty="0"/>
              <a:t>По-разному поступали друзья и на улице, и дома.</a:t>
            </a:r>
            <a:br>
              <a:rPr lang="ru-RU" sz="2400" dirty="0"/>
            </a:br>
            <a:r>
              <a:rPr lang="ru-RU" sz="2400" dirty="0"/>
              <a:t>Один трусом был, а другой храбрецом.</a:t>
            </a:r>
            <a:br>
              <a:rPr lang="ru-RU" sz="2400" dirty="0"/>
            </a:br>
            <a:r>
              <a:rPr lang="ru-RU" sz="2400" dirty="0"/>
              <a:t>Кого и за что </a:t>
            </a:r>
            <a:r>
              <a:rPr lang="ru-RU" sz="2400" dirty="0" smtClean="0"/>
              <a:t>назовёшь </a:t>
            </a:r>
            <a:r>
              <a:rPr lang="ru-RU" sz="2400" dirty="0"/>
              <a:t>молодцом?</a:t>
            </a:r>
            <a:br>
              <a:rPr lang="ru-RU" sz="2400" dirty="0"/>
            </a:br>
            <a:r>
              <a:rPr lang="ru-RU" sz="2400" dirty="0"/>
              <a:t>Кто примером может служить</a:t>
            </a:r>
            <a:br>
              <a:rPr lang="ru-RU" sz="2400" dirty="0"/>
            </a:br>
            <a:r>
              <a:rPr lang="ru-RU" sz="2400" dirty="0"/>
              <a:t>И с </a:t>
            </a:r>
            <a:r>
              <a:rPr lang="ru-RU" sz="2400"/>
              <a:t>кем </a:t>
            </a:r>
            <a:r>
              <a:rPr lang="ru-RU" sz="2400" smtClean="0"/>
              <a:t>хотел бы ты дружить</a:t>
            </a:r>
            <a:r>
              <a:rPr lang="ru-RU" sz="2400" dirty="0"/>
              <a:t>?      </a:t>
            </a:r>
            <a:endParaRPr lang="ru-RU" sz="24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8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Текст со вставками лишних </a:t>
            </a:r>
            <a:r>
              <a:rPr lang="ru-RU" sz="2400" b="1" dirty="0" smtClean="0"/>
              <a:t>букв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600" dirty="0" smtClean="0"/>
              <a:t>1. Прочти </a:t>
            </a:r>
            <a:r>
              <a:rPr lang="ru-RU" sz="1600" dirty="0"/>
              <a:t>про себя каждую </a:t>
            </a:r>
            <a:r>
              <a:rPr lang="ru-RU" sz="1600" dirty="0" smtClean="0"/>
              <a:t>строку.</a:t>
            </a:r>
            <a:br>
              <a:rPr lang="ru-RU" sz="1600" dirty="0" smtClean="0"/>
            </a:br>
            <a:r>
              <a:rPr lang="ru-RU" sz="1600" dirty="0" smtClean="0"/>
              <a:t>2. Найди лишние </a:t>
            </a:r>
            <a:r>
              <a:rPr lang="ru-RU" sz="1600" dirty="0"/>
              <a:t>буквы между </a:t>
            </a:r>
            <a:r>
              <a:rPr lang="ru-RU" sz="1600" dirty="0" smtClean="0"/>
              <a:t>словами</a:t>
            </a:r>
            <a:r>
              <a:rPr lang="ru-RU" sz="1600" dirty="0"/>
              <a:t>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3. Прочти </a:t>
            </a:r>
            <a:r>
              <a:rPr lang="ru-RU" sz="1600" dirty="0"/>
              <a:t>полученные предложения вслух, делая паузы между </a:t>
            </a:r>
            <a:r>
              <a:rPr lang="ru-RU" sz="1600" dirty="0" smtClean="0"/>
              <a:t>словами</a:t>
            </a:r>
            <a:r>
              <a:rPr lang="ru-RU" sz="1600" dirty="0"/>
              <a:t>.</a:t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14600"/>
            <a:ext cx="8839200" cy="3611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Синиесевысокиетдымкибподнималисьлнадгкрышамиллидттаяли</a:t>
            </a:r>
            <a:r>
              <a:rPr lang="ru-RU" sz="2400" dirty="0"/>
              <a:t>. </a:t>
            </a:r>
            <a:r>
              <a:rPr lang="ru-RU" sz="2400" dirty="0" smtClean="0"/>
              <a:t>Назснежномбобрыве,гдезхжелтелиблмпятналилполосыротсузолы,которуюуйсегодняиутромбфвыгреблиллизплпечек,двигались маленькиевбфигурки</a:t>
            </a:r>
            <a:r>
              <a:rPr lang="ru-RU" sz="2400" dirty="0"/>
              <a:t>.</a:t>
            </a:r>
          </a:p>
          <a:p>
            <a:pPr marL="0" indent="0" algn="ctr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0644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   Синие высокие дымки поднимались над крышами и таяли. На снежном обрыве, где желтели пятна и полосы от золы, которую сегодня утром выгребли из печек, двигались маленькие фигурки.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98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>Текст </a:t>
            </a:r>
            <a:r>
              <a:rPr lang="ru-RU" sz="2400" b="1" dirty="0"/>
              <a:t>с разбивкой на слоги вместо слов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600" dirty="0" smtClean="0"/>
              <a:t>1. Прочти </a:t>
            </a:r>
            <a:r>
              <a:rPr lang="ru-RU" sz="1600" dirty="0"/>
              <a:t>про себя каждую </a:t>
            </a:r>
            <a:r>
              <a:rPr lang="ru-RU" sz="1600" dirty="0" smtClean="0"/>
              <a:t>строку.</a:t>
            </a:r>
            <a:br>
              <a:rPr lang="ru-RU" sz="1600" dirty="0" smtClean="0"/>
            </a:br>
            <a:r>
              <a:rPr lang="ru-RU" sz="1600" dirty="0" smtClean="0"/>
              <a:t>2. Сложи </a:t>
            </a:r>
            <a:r>
              <a:rPr lang="ru-RU" sz="1600" dirty="0"/>
              <a:t>из слогов </a:t>
            </a:r>
            <a:r>
              <a:rPr lang="ru-RU" sz="1600" dirty="0" smtClean="0"/>
              <a:t>слова.</a:t>
            </a:r>
            <a:br>
              <a:rPr lang="ru-RU" sz="1600" dirty="0" smtClean="0"/>
            </a:br>
            <a:r>
              <a:rPr lang="ru-RU" sz="1600" dirty="0" smtClean="0"/>
              <a:t>3. Прочитай </a:t>
            </a:r>
            <a:r>
              <a:rPr lang="ru-RU" sz="1600" dirty="0"/>
              <a:t>предложения вслух, делая паузы между </a:t>
            </a:r>
            <a:r>
              <a:rPr lang="ru-RU" sz="1600" dirty="0" smtClean="0"/>
              <a:t>словами.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Трус-ли-вый-Ро-ма-так-ис-пу-гал-ся-за- жен-щи-ну,что-бро-сил-ся-е-е-спа-сать</a:t>
            </a:r>
            <a:r>
              <a:rPr lang="ru-RU" sz="2400" dirty="0"/>
              <a:t>. </a:t>
            </a:r>
            <a:r>
              <a:rPr lang="ru-RU" sz="2400" dirty="0" smtClean="0"/>
              <a:t>А-храб-рый-Ми-тя,ко-то-рый-ни-за-се-бя</a:t>
            </a:r>
            <a:r>
              <a:rPr lang="ru-RU" sz="2400" dirty="0"/>
              <a:t>, </a:t>
            </a:r>
            <a:r>
              <a:rPr lang="ru-RU" sz="2400" dirty="0" smtClean="0"/>
              <a:t>ни-за-дру-гих-не-бо-ял-ся,по-шел-до-мой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19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   Трусливый </a:t>
            </a:r>
            <a:r>
              <a:rPr lang="ru-RU" sz="2400" dirty="0"/>
              <a:t>Рома так испугался за женщину, что бросился ее спасать. А храбрый Митя, который ни за себя, ни за других не боялся, пошел домой.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87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Текст </a:t>
            </a:r>
            <a:r>
              <a:rPr lang="ru-RU" sz="2400" b="1" dirty="0"/>
              <a:t>с неправильной разбивкой на слова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1. Прочти </a:t>
            </a:r>
            <a:r>
              <a:rPr lang="ru-RU" sz="1600" dirty="0"/>
              <a:t>каждую строчку про </a:t>
            </a:r>
            <a:r>
              <a:rPr lang="ru-RU" sz="1600" dirty="0" smtClean="0"/>
              <a:t>себя.</a:t>
            </a:r>
            <a:br>
              <a:rPr lang="ru-RU" sz="1600" dirty="0" smtClean="0"/>
            </a:br>
            <a:r>
              <a:rPr lang="ru-RU" sz="1600" dirty="0" smtClean="0"/>
              <a:t>2. Сформируй правильные слова.</a:t>
            </a:r>
            <a:br>
              <a:rPr lang="ru-RU" sz="1600" dirty="0" smtClean="0"/>
            </a:br>
            <a:r>
              <a:rPr lang="ru-RU" sz="1600" dirty="0" smtClean="0"/>
              <a:t>3. Прочти </a:t>
            </a:r>
            <a:r>
              <a:rPr lang="ru-RU" sz="1600" dirty="0"/>
              <a:t>предложения вслух, делая паузы между </a:t>
            </a:r>
            <a:r>
              <a:rPr lang="ru-RU" sz="1600" dirty="0" smtClean="0"/>
              <a:t>словами.</a:t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   </a:t>
            </a:r>
            <a:r>
              <a:rPr lang="ru-RU" sz="2000" dirty="0"/>
              <a:t> </a:t>
            </a:r>
            <a:r>
              <a:rPr lang="ru-RU" sz="2400" dirty="0" smtClean="0"/>
              <a:t>Э-то-бы-ли-Ни-ки-ти-ны-при-я-те-ли </a:t>
            </a:r>
            <a:r>
              <a:rPr lang="ru-RU" sz="2400" dirty="0"/>
              <a:t>– </a:t>
            </a:r>
            <a:r>
              <a:rPr lang="ru-RU" sz="2400" dirty="0" smtClean="0"/>
              <a:t>маль-чиш-ки </a:t>
            </a:r>
            <a:r>
              <a:rPr lang="ru-RU" sz="2400" i="1" dirty="0" smtClean="0"/>
              <a:t>с </a:t>
            </a:r>
            <a:r>
              <a:rPr lang="ru-RU" sz="2400" i="1" dirty="0"/>
              <a:t>«нашего конца» </a:t>
            </a:r>
            <a:r>
              <a:rPr lang="ru-RU" sz="2400" dirty="0" smtClean="0"/>
              <a:t>де-рев-ни</a:t>
            </a:r>
            <a:r>
              <a:rPr lang="ru-RU" sz="2400" dirty="0"/>
              <a:t>. </a:t>
            </a:r>
            <a:r>
              <a:rPr lang="ru-RU" sz="2400" dirty="0" smtClean="0"/>
              <a:t>А-даль-ше</a:t>
            </a:r>
            <a:r>
              <a:rPr lang="ru-RU" sz="2400" dirty="0"/>
              <a:t>, </a:t>
            </a:r>
            <a:r>
              <a:rPr lang="ru-RU" sz="2400" dirty="0" smtClean="0"/>
              <a:t>где-реч-ка-за-ги-ба-лась,ед-ва-вид-не-лись-дру-ги-е-маль-чиш-ки</a:t>
            </a:r>
            <a:r>
              <a:rPr lang="ru-RU" sz="2400" dirty="0"/>
              <a:t>, </a:t>
            </a:r>
            <a:r>
              <a:rPr lang="ru-RU" sz="2400" i="1" dirty="0"/>
              <a:t>«кончанские», </a:t>
            </a:r>
            <a:r>
              <a:rPr lang="ru-RU" sz="2400" dirty="0" smtClean="0"/>
              <a:t>о-че-нь-о-пас-ны-е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57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400" dirty="0" smtClean="0"/>
              <a:t>Это были Никитины приятели – мальчишки с «нашего конца» деревни. А дальше, где речка загибалась, едва виднелись другие мальчишки, «кончанские», очень опасные.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0716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ru-RU" sz="2700" b="1" dirty="0"/>
              <a:t>Текст без деления на слова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1. Прочти </a:t>
            </a:r>
            <a:r>
              <a:rPr lang="ru-RU" sz="1800" dirty="0"/>
              <a:t>про себя каждую </a:t>
            </a:r>
            <a:r>
              <a:rPr lang="ru-RU" sz="1800" dirty="0" smtClean="0"/>
              <a:t>строку.</a:t>
            </a:r>
            <a:br>
              <a:rPr lang="ru-RU" sz="1800" dirty="0" smtClean="0"/>
            </a:br>
            <a:r>
              <a:rPr lang="ru-RU" sz="1800" dirty="0" smtClean="0"/>
              <a:t>2. Разбей </a:t>
            </a:r>
            <a:r>
              <a:rPr lang="ru-RU" sz="1800" dirty="0"/>
              <a:t>ее на </a:t>
            </a:r>
            <a:r>
              <a:rPr lang="ru-RU" sz="1800" dirty="0" smtClean="0"/>
              <a:t>слова.</a:t>
            </a:r>
            <a:br>
              <a:rPr lang="ru-RU" sz="1800" dirty="0" smtClean="0"/>
            </a:br>
            <a:r>
              <a:rPr lang="ru-RU" sz="1800" dirty="0" smtClean="0"/>
              <a:t>3. Прочти предложения </a:t>
            </a:r>
            <a:r>
              <a:rPr lang="ru-RU" sz="1800" dirty="0"/>
              <a:t>вслух, делая паузы между </a:t>
            </a:r>
            <a:r>
              <a:rPr lang="ru-RU" sz="1800" dirty="0" smtClean="0"/>
              <a:t>словами.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915400" cy="42973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Никитабросиллопату,опустилскамейкунаснег</a:t>
            </a:r>
            <a:r>
              <a:rPr lang="ru-RU" sz="2400" dirty="0"/>
              <a:t>, </a:t>
            </a:r>
            <a:r>
              <a:rPr lang="ru-RU" sz="2400" dirty="0" smtClean="0"/>
              <a:t>селнанеёверхом</a:t>
            </a:r>
            <a:r>
              <a:rPr lang="ru-RU" sz="2400" dirty="0"/>
              <a:t>, </a:t>
            </a:r>
            <a:r>
              <a:rPr lang="ru-RU" sz="2400" dirty="0" smtClean="0"/>
              <a:t>крепковзялсязаверёвку</a:t>
            </a:r>
            <a:r>
              <a:rPr lang="ru-RU" sz="2400" dirty="0"/>
              <a:t>, </a:t>
            </a:r>
            <a:r>
              <a:rPr lang="ru-RU" sz="2400" dirty="0" smtClean="0"/>
              <a:t>оттолкнулсяногамиразадва</a:t>
            </a:r>
            <a:r>
              <a:rPr lang="ru-RU" sz="2400" dirty="0"/>
              <a:t>, </a:t>
            </a:r>
            <a:r>
              <a:rPr lang="ru-RU" sz="2400" dirty="0" smtClean="0"/>
              <a:t>искамейкасамапошласгоры</a:t>
            </a:r>
            <a:r>
              <a:rPr lang="ru-RU" sz="2400" dirty="0"/>
              <a:t>. </a:t>
            </a:r>
            <a:r>
              <a:rPr lang="ru-RU" sz="2400" dirty="0" smtClean="0"/>
              <a:t>Ветерзасвисталвушах</a:t>
            </a:r>
            <a:r>
              <a:rPr lang="ru-RU" sz="2400" dirty="0"/>
              <a:t>, </a:t>
            </a:r>
            <a:r>
              <a:rPr lang="ru-RU" sz="2400" dirty="0" smtClean="0"/>
              <a:t>подняласьсдвухсторонснежнаяпыль</a:t>
            </a:r>
            <a:r>
              <a:rPr lang="ru-RU" sz="2400" dirty="0"/>
              <a:t>. Вниз, </a:t>
            </a:r>
            <a:r>
              <a:rPr lang="ru-RU" sz="2400" dirty="0" smtClean="0"/>
              <a:t>всёвниз</a:t>
            </a:r>
            <a:r>
              <a:rPr lang="ru-RU" sz="2400" dirty="0"/>
              <a:t>, </a:t>
            </a:r>
            <a:r>
              <a:rPr lang="ru-RU" sz="2400" dirty="0" smtClean="0"/>
              <a:t>какстрела</a:t>
            </a:r>
            <a:r>
              <a:rPr lang="ru-RU" sz="2400" dirty="0"/>
              <a:t>. </a:t>
            </a:r>
            <a:r>
              <a:rPr lang="ru-RU" sz="2400" dirty="0" smtClean="0"/>
              <a:t>Ивдруг</a:t>
            </a:r>
            <a:r>
              <a:rPr lang="ru-RU" sz="2400" dirty="0"/>
              <a:t>, там, </a:t>
            </a:r>
            <a:r>
              <a:rPr lang="ru-RU" sz="2400" dirty="0" smtClean="0"/>
              <a:t>гдеснегобрывалсянадкручей</a:t>
            </a:r>
            <a:r>
              <a:rPr lang="ru-RU" sz="2400" dirty="0"/>
              <a:t>, </a:t>
            </a:r>
            <a:r>
              <a:rPr lang="ru-RU" sz="2400" dirty="0" smtClean="0"/>
              <a:t>скамейкапринесласьповоздухуискользнуланалёд</a:t>
            </a:r>
            <a:r>
              <a:rPr lang="ru-RU" sz="2400" dirty="0"/>
              <a:t>. </a:t>
            </a:r>
            <a:r>
              <a:rPr lang="ru-RU" sz="2400" dirty="0" smtClean="0"/>
              <a:t>Пошлатише</a:t>
            </a:r>
            <a:r>
              <a:rPr lang="ru-RU" sz="2400" dirty="0"/>
              <a:t>, </a:t>
            </a:r>
            <a:r>
              <a:rPr lang="ru-RU" sz="2400" dirty="0" smtClean="0"/>
              <a:t>тишеистала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35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Никита  бросил лопату, опустил скамейку  на снег, сел на неё верхом, крепко взялся за верёвку, оттолкнулся ногами раза два, и скамейка сама пошла с горы. Ветер засвистал в ушах, поднялась с двух сторон снежная пыль. Вниз, всё вниз, как стрела. И вдруг, там, где снег обрывался над кручей, скамейка принеслась по воздуху и скользнула на лёд. Пошла тише, тише и стала.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4520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274</Words>
  <Application>Microsoft Office PowerPoint</Application>
  <PresentationFormat>On-screen Show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Коррекция дисграфии на почве нарушения языкового анализа и синтеза</vt:lpstr>
      <vt:lpstr>Текст со вставками лишних букв  1. Прочти про себя каждую строку. 2. Найди лишние буквы между словами. 3. Прочти полученные предложения вслух, делая паузы между словами. </vt:lpstr>
      <vt:lpstr>PowerPoint Presentation</vt:lpstr>
      <vt:lpstr>Текст с разбивкой на слоги вместо слов  1. Прочти про себя каждую строку. 2. Сложи из слогов слова. 3. Прочитай предложения вслух, делая паузы между словами. </vt:lpstr>
      <vt:lpstr>PowerPoint Presentation</vt:lpstr>
      <vt:lpstr> Текст с неправильной разбивкой на слова  1. Прочти каждую строчку про себя. 2. Сформируй правильные слова. 3. Прочти предложения вслух, делая паузы между словами.  </vt:lpstr>
      <vt:lpstr>PowerPoint Presentation</vt:lpstr>
      <vt:lpstr>Текст без деления на слова  1. Прочти про себя каждую строку. 2. Разбей ее на слова. 3. Прочти предложения вслух, делая паузы между словами.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kiki</dc:creator>
  <cp:lastModifiedBy>Юлия</cp:lastModifiedBy>
  <cp:revision>5</cp:revision>
  <dcterms:created xsi:type="dcterms:W3CDTF">2006-08-16T00:00:00Z</dcterms:created>
  <dcterms:modified xsi:type="dcterms:W3CDTF">2015-11-07T10:42:31Z</dcterms:modified>
</cp:coreProperties>
</file>