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-3175"/>
            <a:ext cx="92075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Гимнастика для глаз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1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3500" dirty="0" smtClean="0"/>
              <a:t> Сильно </a:t>
            </a:r>
            <a:r>
              <a:rPr lang="ru-RU" sz="3500" dirty="0"/>
              <a:t>зажмурьтесь, максимально напрягая мышцы глаз и век в течение 5 секунд. Затем резко распахните глаза максимально широко и посмотрите вверх еще 3 – 5 секунд. Упражнение стоит повторить 5 раз. </a:t>
            </a:r>
            <a:r>
              <a:rPr lang="ru-RU" sz="3500" dirty="0" smtClean="0"/>
              <a:t>Вращайте </a:t>
            </a:r>
            <a:r>
              <a:rPr lang="ru-RU" sz="3500" dirty="0"/>
              <a:t>глазами по часовой стрелке, фиксируя взгляд в положениях внизу – слева – вверху – справа. Таким </a:t>
            </a:r>
            <a:r>
              <a:rPr lang="ru-RU" sz="3500" dirty="0" smtClean="0"/>
              <a:t>образом пройдите </a:t>
            </a:r>
            <a:r>
              <a:rPr lang="ru-RU" sz="3500" dirty="0"/>
              <a:t>5 кругов, а затем еще 5 в обратном направлении (против часовой стрелки). На счет "раз-два" закройте глаза. На "три-четыре" откройте и сфокусирутесь на кончике своего носа. Повторять 5 раз. </a:t>
            </a:r>
          </a:p>
        </p:txBody>
      </p:sp>
    </p:spTree>
    <p:extLst>
      <p:ext uri="{BB962C8B-B14F-4D97-AF65-F5344CB8AC3E}">
        <p14:creationId xmlns:p14="http://schemas.microsoft.com/office/powerpoint/2010/main" val="122189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67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7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Быстро </a:t>
            </a:r>
            <a:r>
              <a:rPr lang="ru-RU" dirty="0"/>
              <a:t>моргайте глазами в течение 15 секунд. Вытяните руку вперед и поднимите вверх указательный палец. Сфокусируйте взгляд на пальце на 5 секунд, а затем на 5 секунд посмотрите вдаль (палец должен двоиться). Повторить 10 раз. Быстро переведите взгляд по диагонали сверху вниз и справа налево. Затем также быстро начните смотреть перед собой вдаль в течение 6 секунд. Теперь проведите взглядом диагональ снизу справа вверх влево и снова смотрите вперед 6 секунд. Повторить 4 – 5 раз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69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7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3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Быстро </a:t>
            </a:r>
            <a:r>
              <a:rPr lang="ru-RU" sz="3000" dirty="0"/>
              <a:t>моргайте глазами в течение 15 секунд, максимально напрягая мышцы глаз. С закрытыми глазами перемещайте взгляд поочередно вниз – влево – вверх – вправо. При этом после каждого перемещения возвращайте глаза в исходное положение (перед собой). Повторить 5 раз. Быстро вращайте закрытыми глазами в течении 10 – 15 секунд. </a:t>
            </a:r>
          </a:p>
        </p:txBody>
      </p:sp>
    </p:spTree>
    <p:extLst>
      <p:ext uri="{BB962C8B-B14F-4D97-AF65-F5344CB8AC3E}">
        <p14:creationId xmlns:p14="http://schemas.microsoft.com/office/powerpoint/2010/main" val="263387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8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252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Гимнастика для глаз</vt:lpstr>
      <vt:lpstr>Комплекс 1</vt:lpstr>
      <vt:lpstr>PowerPoint Presentation</vt:lpstr>
      <vt:lpstr>Комплекс 2</vt:lpstr>
      <vt:lpstr>PowerPoint Presentation</vt:lpstr>
      <vt:lpstr>Комплекс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</dc:creator>
  <cp:lastModifiedBy>Юлия</cp:lastModifiedBy>
  <cp:revision>7</cp:revision>
  <dcterms:created xsi:type="dcterms:W3CDTF">2006-08-16T00:00:00Z</dcterms:created>
  <dcterms:modified xsi:type="dcterms:W3CDTF">2015-11-07T10:58:42Z</dcterms:modified>
</cp:coreProperties>
</file>