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93" r:id="rId3"/>
    <p:sldId id="276" r:id="rId4"/>
    <p:sldId id="298" r:id="rId5"/>
    <p:sldId id="257" r:id="rId6"/>
    <p:sldId id="259" r:id="rId7"/>
    <p:sldId id="260" r:id="rId8"/>
    <p:sldId id="263" r:id="rId9"/>
    <p:sldId id="262" r:id="rId10"/>
    <p:sldId id="265" r:id="rId11"/>
    <p:sldId id="266" r:id="rId12"/>
    <p:sldId id="270" r:id="rId13"/>
    <p:sldId id="269" r:id="rId14"/>
    <p:sldId id="271" r:id="rId15"/>
    <p:sldId id="268" r:id="rId16"/>
    <p:sldId id="272" r:id="rId17"/>
    <p:sldId id="273" r:id="rId18"/>
    <p:sldId id="274" r:id="rId19"/>
    <p:sldId id="290" r:id="rId20"/>
    <p:sldId id="291" r:id="rId21"/>
    <p:sldId id="275" r:id="rId22"/>
    <p:sldId id="277" r:id="rId23"/>
    <p:sldId id="278" r:id="rId24"/>
    <p:sldId id="279" r:id="rId25"/>
    <p:sldId id="280" r:id="rId26"/>
    <p:sldId id="281" r:id="rId27"/>
    <p:sldId id="283" r:id="rId28"/>
    <p:sldId id="282" r:id="rId29"/>
    <p:sldId id="284" r:id="rId30"/>
    <p:sldId id="285" r:id="rId31"/>
    <p:sldId id="287" r:id="rId32"/>
    <p:sldId id="288" r:id="rId33"/>
    <p:sldId id="289" r:id="rId34"/>
    <p:sldId id="295" r:id="rId35"/>
    <p:sldId id="296" r:id="rId36"/>
    <p:sldId id="292" r:id="rId37"/>
    <p:sldId id="294" r:id="rId38"/>
    <p:sldId id="297" r:id="rId3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39" autoAdjust="0"/>
  </p:normalViewPr>
  <p:slideViewPr>
    <p:cSldViewPr>
      <p:cViewPr varScale="1">
        <p:scale>
          <a:sx n="80" d="100"/>
          <a:sy n="80" d="100"/>
        </p:scale>
        <p:origin x="-5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09.12.2013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F:\&#1053;&#1086;&#1074;&#1072;&#1103;%20&#1087;&#1072;&#1087;&#1082;&#1072;\Spooky%20Spooky%20-%20Halloween%20Song.mp4" TargetMode="External"/><Relationship Id="rId4" Type="http://schemas.openxmlformats.org/officeDocument/2006/relationships/image" Target="../media/image6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F:\&#1053;&#1086;&#1074;&#1072;&#1103;%20&#1087;&#1072;&#1087;&#1082;&#1072;\Pumpkin%20Halloween%20Dance%20Song%20for%20Kids%20-%20Halloween%20Song%20for%20Children.mp4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i?id=443944512-4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0648"/>
            <a:ext cx="9093201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224136"/>
          </a:xfrm>
          <a:solidFill>
            <a:schemeClr val="bg2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Hello!    I’m  A </a:t>
            </a:r>
            <a:r>
              <a:rPr lang="en-US" sz="4400" dirty="0" smtClean="0">
                <a:solidFill>
                  <a:srgbClr val="FF0000"/>
                </a:solidFill>
              </a:rPr>
              <a:t>BLACK CAT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i?id=84772735-0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7992888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1267186462_rsrryirrr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0768"/>
            <a:ext cx="8640960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76672"/>
            <a:ext cx="8686800" cy="1747664"/>
          </a:xfr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B050"/>
            </a:solidFill>
          </a:ln>
        </p:spPr>
        <p:txBody>
          <a:bodyPr>
            <a:prstTxWarp prst="textCurveUp">
              <a:avLst/>
            </a:prstTxWarp>
            <a:scene3d>
              <a:camera prst="orthographicFront"/>
              <a:lightRig rig="threePt" dir="t"/>
            </a:scene3d>
            <a:sp3d extrusionH="57150">
              <a:bevelT w="69850" h="38100" prst="cross"/>
            </a:sp3d>
          </a:bodyPr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I’M A</a:t>
            </a:r>
            <a:r>
              <a:rPr lang="en-US" dirty="0" smtClean="0"/>
              <a:t> </a:t>
            </a:r>
            <a:r>
              <a:rPr lang="en-US" sz="4400" dirty="0" smtClean="0">
                <a:solidFill>
                  <a:srgbClr val="00B050"/>
                </a:solidFill>
              </a:rPr>
              <a:t>WITCH</a:t>
            </a:r>
            <a:r>
              <a:rPr lang="en-US" sz="4400" dirty="0" smtClean="0"/>
              <a:t> </a:t>
            </a:r>
            <a:r>
              <a:rPr lang="en-US" sz="4400" dirty="0" smtClean="0">
                <a:solidFill>
                  <a:schemeClr val="accent6">
                    <a:lumMod val="50000"/>
                  </a:schemeClr>
                </a:solidFill>
              </a:rPr>
              <a:t>/ VAMPIRE</a:t>
            </a:r>
            <a:endParaRPr lang="ru-RU" sz="4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 descr="1267186462_rsrryirrr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340768"/>
            <a:ext cx="8640960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686800" cy="1728192"/>
          </a:xfr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rgbClr val="00B050"/>
            </a:solidFill>
          </a:ln>
        </p:spPr>
        <p:txBody>
          <a:bodyPr>
            <a:prstTxWarp prst="textChevron">
              <a:avLst/>
            </a:prstTxWarp>
          </a:bodyPr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I’M A</a:t>
            </a:r>
            <a:r>
              <a:rPr lang="en-US" dirty="0" smtClean="0"/>
              <a:t> </a:t>
            </a:r>
            <a:r>
              <a:rPr lang="en-US" sz="4400" dirty="0" smtClean="0">
                <a:solidFill>
                  <a:schemeClr val="tx2">
                    <a:lumMod val="25000"/>
                  </a:schemeClr>
                </a:solidFill>
              </a:rPr>
              <a:t>WITCH</a:t>
            </a:r>
            <a:endParaRPr lang="ru-RU" sz="4400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I’M A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LANTERN/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7030A0"/>
                </a:solidFill>
              </a:rPr>
              <a:t>SPIDER</a:t>
            </a:r>
            <a:endParaRPr lang="ru-RU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i?id=19717275-6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7992888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rgbClr val="FFFF00">
                  <a:shade val="30000"/>
                  <a:satMod val="115000"/>
                </a:srgbClr>
              </a:gs>
              <a:gs pos="50000">
                <a:srgbClr val="FFFF00">
                  <a:shade val="67500"/>
                  <a:satMod val="115000"/>
                </a:srgbClr>
              </a:gs>
              <a:gs pos="100000">
                <a:srgbClr val="FFFF00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I’M A </a:t>
            </a:r>
            <a:r>
              <a:rPr lang="en-US" sz="4400" dirty="0" smtClean="0">
                <a:solidFill>
                  <a:srgbClr val="7030A0"/>
                </a:solidFill>
              </a:rPr>
              <a:t>SPIDER</a:t>
            </a:r>
            <a:endParaRPr lang="ru-RU" sz="4400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i?id=19717275-6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484784"/>
            <a:ext cx="7992888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I’M A</a:t>
            </a:r>
            <a:r>
              <a:rPr lang="en-US" dirty="0" smtClean="0"/>
              <a:t> </a:t>
            </a:r>
            <a:r>
              <a:rPr lang="en-US" dirty="0" smtClean="0">
                <a:solidFill>
                  <a:schemeClr val="tx2">
                    <a:lumMod val="25000"/>
                  </a:schemeClr>
                </a:solidFill>
              </a:rPr>
              <a:t>BLACK CAT/ </a:t>
            </a:r>
            <a:r>
              <a:rPr lang="en-US" dirty="0" smtClean="0">
                <a:solidFill>
                  <a:srgbClr val="C00000"/>
                </a:solidFill>
              </a:rPr>
              <a:t>MONSTER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170" name="Picture 2" descr="i?id=11176176-4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8892480" cy="537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i?id=11176176-4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8892480" cy="5373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0" y="260648"/>
            <a:ext cx="9144000" cy="1080120"/>
          </a:xfrm>
          <a:prstGeom prst="rect">
            <a:avLst/>
          </a:prstGeom>
          <a:solidFill>
            <a:srgbClr val="FFC000"/>
          </a:solidFill>
        </p:spPr>
        <p:txBody>
          <a:bodyPr vert="horz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10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I’M A</a:t>
            </a:r>
            <a:r>
              <a:rPr kumimoji="0" lang="en-US" sz="3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n-US" sz="3600" b="0" i="0" u="none" strike="noStrike" kern="1200" cap="all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reflection blurRad="12700" stA="48000" endA="300" endPos="55000" dir="5400000" sy="-90000" algn="bl" rotWithShape="0"/>
                </a:effectLst>
                <a:uLnTx/>
                <a:uFillTx/>
                <a:latin typeface="+mj-lt"/>
                <a:ea typeface="+mj-ea"/>
                <a:cs typeface="+mj-cs"/>
              </a:rPr>
              <a:t>MONSTER</a:t>
            </a:r>
            <a:endParaRPr kumimoji="0" lang="ru-RU" sz="3600" b="0" i="0" u="none" strike="noStrike" kern="1200" cap="all" spc="0" normalizeH="0" baseline="0" noProof="0" dirty="0">
              <a:ln>
                <a:noFill/>
              </a:ln>
              <a:solidFill>
                <a:srgbClr val="C00000"/>
              </a:solidFill>
              <a:effectLst>
                <a:reflection blurRad="12700" stA="48000" endA="300" endPos="55000" dir="5400000" sy="-90000" algn="bl" rotWithShape="0"/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034752"/>
          </a:xfrm>
          <a:solidFill>
            <a:srgbClr val="00B050"/>
          </a:solidFill>
        </p:spPr>
        <p:txBody>
          <a:bodyPr>
            <a:prstTxWarp prst="textChevron">
              <a:avLst/>
            </a:prstTxWarp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I’M A </a:t>
            </a:r>
            <a:r>
              <a:rPr lang="en-US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VAMPIRE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/ MONSTER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3b62fe2ae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340768"/>
            <a:ext cx="6696744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12088" cy="1034752"/>
          </a:xfrm>
          <a:solidFill>
            <a:srgbClr val="00B050"/>
          </a:solidFill>
        </p:spPr>
        <p:txBody>
          <a:bodyPr>
            <a:prstTxWarp prst="textChevronInverted">
              <a:avLst/>
            </a:prstTxWarp>
          </a:bodyPr>
          <a:lstStyle/>
          <a:p>
            <a:pPr algn="ctr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I’M  A </a:t>
            </a:r>
            <a:r>
              <a:rPr lang="en-US" dirty="0" smtClean="0">
                <a:solidFill>
                  <a:schemeClr val="bg1">
                    <a:lumMod val="85000"/>
                    <a:lumOff val="15000"/>
                  </a:schemeClr>
                </a:solidFill>
              </a:rPr>
              <a:t>VAMPIRE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 descr="3b62fe2ae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1340768"/>
            <a:ext cx="6696744" cy="5517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Bodoni MT Black" pitchFamily="18" charset="0"/>
              </a:rPr>
              <a:t>I’m a skeleton/ </a:t>
            </a:r>
            <a:r>
              <a:rPr lang="en-US" dirty="0" smtClean="0">
                <a:solidFill>
                  <a:srgbClr val="002060"/>
                </a:solidFill>
                <a:latin typeface="Bodoni MT Black" pitchFamily="18" charset="0"/>
              </a:rPr>
              <a:t>a witch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4" name="Picture 2" descr="i?id=304052727-0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412776"/>
            <a:ext cx="5616624" cy="51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i?id=666728127-4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466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Bodoni MT Black" pitchFamily="18" charset="0"/>
              </a:rPr>
              <a:t>I’m a skeleton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4" name="Picture 2" descr="i?id=304052727-0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412776"/>
            <a:ext cx="5616624" cy="5157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42" name="Picture 2" descr="i?id=147469153-04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3635896" y="0"/>
            <a:ext cx="5508104" cy="198884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urveUp">
              <a:avLst/>
            </a:prstTxWarp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What </a:t>
            </a:r>
          </a:p>
          <a:p>
            <a:pPr algn="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are they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?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  <a:latin typeface="Bodoni MT Black" pitchFamily="18" charset="0"/>
              </a:rPr>
              <a:t>They   are  b……..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11266" name="Picture 2" descr="black_cat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268760"/>
            <a:ext cx="3408487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 descr="i?id=8086580-19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6" y="2780928"/>
            <a:ext cx="3960440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2290" name="Picture 2" descr="7540586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  <a:solidFill>
            <a:srgbClr val="00B0F0"/>
          </a:solidFill>
        </p:spPr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Bodoni MT Black" pitchFamily="18" charset="0"/>
              </a:rPr>
              <a:t>They   are  black cats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prstTxWarp prst="textChevron">
              <a:avLst/>
            </a:prstTxWarp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He  is a V…….</a:t>
            </a:r>
            <a:endParaRPr lang="ru-RU" dirty="0">
              <a:solidFill>
                <a:srgbClr val="92D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>
              <a:solidFill>
                <a:srgbClr val="92D050"/>
              </a:solidFill>
            </a:endParaRPr>
          </a:p>
        </p:txBody>
      </p:sp>
      <p:pic>
        <p:nvPicPr>
          <p:cNvPr id="13314" name="Picture 2" descr="i?id=137348429-52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1844824"/>
            <a:ext cx="3888432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solidFill>
                  <a:srgbClr val="C00000"/>
                </a:solidFill>
                <a:latin typeface="Arial Black" pitchFamily="34" charset="0"/>
              </a:rPr>
              <a:t>He is a vampire</a:t>
            </a:r>
            <a:endParaRPr lang="ru-RU" sz="4800" dirty="0">
              <a:solidFill>
                <a:srgbClr val="C00000"/>
              </a:solidFill>
              <a:latin typeface="Arial Black" pitchFamily="34" charset="0"/>
            </a:endParaRPr>
          </a:p>
        </p:txBody>
      </p:sp>
      <p:pic>
        <p:nvPicPr>
          <p:cNvPr id="4" name="Picture 2" descr="i?id=137348429-52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124744"/>
            <a:ext cx="5616624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i?id=377138713-2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8964488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They are m……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i?id=377138713-2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8964488" cy="5949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They are monsters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5362" name="Picture 2" descr="i?id=484100688-1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064896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Bodoni MT Black" pitchFamily="18" charset="0"/>
              </a:rPr>
              <a:t>It is a g…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5362" name="Picture 2" descr="i?id=484100688-1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8064896" cy="659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latin typeface="Bodoni MT Black" pitchFamily="18" charset="0"/>
              </a:rPr>
              <a:t>It is a </a:t>
            </a:r>
            <a:r>
              <a:rPr lang="en-US" sz="4400" dirty="0" err="1" smtClean="0">
                <a:latin typeface="Bodoni MT Black" pitchFamily="18" charset="0"/>
              </a:rPr>
              <a:t>gost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218" name="Picture 2" descr="mai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812088" cy="1034752"/>
          </a:xfrm>
          <a:noFill/>
        </p:spPr>
        <p:txBody>
          <a:bodyPr>
            <a:noAutofit/>
          </a:bodyPr>
          <a:lstStyle/>
          <a:p>
            <a:pPr algn="ctr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Choose the correct variant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i?id=450736800-7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24744"/>
            <a:ext cx="8316416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C00000"/>
                </a:solidFill>
                <a:latin typeface="Bodoni MT Black" pitchFamily="18" charset="0"/>
              </a:rPr>
              <a:t>It’s  a s……..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i?id=450736800-7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124744"/>
            <a:ext cx="8316416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2954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C00000"/>
                </a:solidFill>
                <a:latin typeface="Bodoni MT Black" pitchFamily="18" charset="0"/>
              </a:rPr>
              <a:t>It’s  a skeleton</a:t>
            </a:r>
            <a:endParaRPr lang="ru-RU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C00000"/>
                </a:solidFill>
                <a:latin typeface="Bodoni MT Black" pitchFamily="18" charset="0"/>
              </a:rPr>
              <a:t>They  are w……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410" name="Picture 2" descr="i?id=345198664-2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4392488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 descr="i?id=99588708-15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2564904"/>
            <a:ext cx="3779912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C00000"/>
                </a:solidFill>
                <a:latin typeface="Bodoni MT Black" pitchFamily="18" charset="0"/>
              </a:rPr>
              <a:t>They  are witches.</a:t>
            </a:r>
            <a:endParaRPr lang="ru-RU" sz="4400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7410" name="Picture 2" descr="i?id=345198664-2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484784"/>
            <a:ext cx="4392488" cy="3744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3" descr="i?id=99588708-15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348880"/>
            <a:ext cx="4067944" cy="4509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C00000"/>
                </a:solidFill>
                <a:latin typeface="Arial Black" pitchFamily="34" charset="0"/>
              </a:rPr>
              <a:t>They are s…</a:t>
            </a:r>
            <a:endParaRPr lang="ru-RU" sz="44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i?id=444785779-6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3440" y="2249488"/>
            <a:ext cx="504056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i?id=86657336-38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00808"/>
            <a:ext cx="4067944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>
                <a:solidFill>
                  <a:srgbClr val="C00000"/>
                </a:solidFill>
                <a:latin typeface="Arial Black" pitchFamily="34" charset="0"/>
              </a:rPr>
              <a:t>They are spiders</a:t>
            </a:r>
            <a:endParaRPr lang="ru-RU" sz="4400" dirty="0">
              <a:solidFill>
                <a:srgbClr val="C00000"/>
              </a:solidFill>
              <a:latin typeface="Arial Black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 descr="i?id=444785779-6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3440" y="2249488"/>
            <a:ext cx="5040560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 descr="i?id=86657336-38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00808"/>
            <a:ext cx="4067944" cy="3960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9458" name="Picture 2" descr="i?id=93352979-67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69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i?id=74767078-34-72&amp;n=2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908720"/>
            <a:ext cx="7920880" cy="51125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Spooky Spooky - Halloween Song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179512" y="260648"/>
            <a:ext cx="8782702" cy="63961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04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i?id=83212321-41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9144000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umpkin Halloween Dance Song for Kids - Halloween Song for Children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5229200"/>
            <a:ext cx="8686800" cy="838200"/>
          </a:xfrm>
          <a:solidFill>
            <a:schemeClr val="accent4"/>
          </a:solidFill>
        </p:spPr>
        <p:txBody>
          <a:bodyPr>
            <a:prstTxWarp prst="textCanUp">
              <a:avLst/>
            </a:prstTxWarp>
            <a:normAutofit fontScale="90000"/>
          </a:bodyPr>
          <a:lstStyle/>
          <a:p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Hello!    I’m A  </a:t>
            </a:r>
            <a:r>
              <a:rPr lang="en-US" sz="4400" dirty="0" smtClean="0">
                <a:solidFill>
                  <a:srgbClr val="FF0000"/>
                </a:solidFill>
              </a:rPr>
              <a:t>GHOST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/  A</a:t>
            </a:r>
            <a:r>
              <a:rPr lang="en-US" dirty="0" smtClean="0"/>
              <a:t> </a:t>
            </a: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SPIDER.</a:t>
            </a:r>
            <a:endParaRPr lang="ru-RU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 descr="i?id=172774807-54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260648"/>
            <a:ext cx="496855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229200"/>
            <a:ext cx="8686800" cy="838200"/>
          </a:xfrm>
          <a:solidFill>
            <a:schemeClr val="accent4"/>
          </a:solidFill>
          <a:ln>
            <a:solidFill>
              <a:srgbClr val="FFFF00"/>
            </a:solidFill>
          </a:ln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Hello!    I’m  A </a:t>
            </a:r>
            <a:r>
              <a:rPr lang="en-US" sz="4400" dirty="0" smtClean="0">
                <a:solidFill>
                  <a:srgbClr val="FF0000"/>
                </a:solidFill>
              </a:rPr>
              <a:t>GHOST</a:t>
            </a:r>
            <a:r>
              <a:rPr lang="en-US" dirty="0" smtClean="0"/>
              <a:t>.</a:t>
            </a:r>
            <a:endParaRPr lang="ru-RU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 descr="i?id=172774807-54-72&amp;n=21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476672"/>
            <a:ext cx="4176464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rgbClr val="FFFF00"/>
            </a:solidFill>
          </a:ln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Hello!    I’m  A </a:t>
            </a:r>
            <a:r>
              <a:rPr lang="en-US" sz="4400" dirty="0" smtClean="0">
                <a:solidFill>
                  <a:srgbClr val="FF0000"/>
                </a:solidFill>
              </a:rPr>
              <a:t>WITCH </a:t>
            </a:r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/</a:t>
            </a:r>
            <a:r>
              <a:rPr lang="en-US" dirty="0" smtClean="0"/>
              <a:t> </a:t>
            </a: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LANTERN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7723584" cy="374704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i?id=322661355-2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820891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  <a:ln>
            <a:solidFill>
              <a:srgbClr val="FFFF00"/>
            </a:solidFill>
          </a:ln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Hello!    I’m  A </a:t>
            </a:r>
            <a:r>
              <a:rPr lang="en-US" sz="4400" dirty="0" smtClean="0">
                <a:solidFill>
                  <a:schemeClr val="accent2">
                    <a:lumMod val="75000"/>
                  </a:schemeClr>
                </a:solidFill>
              </a:rPr>
              <a:t>LANTERN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7723584" cy="3747045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3074" name="Picture 2" descr="i?id=322661355-26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8208912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9144000" cy="1224136"/>
          </a:xfrm>
          <a:solidFill>
            <a:schemeClr val="bg2">
              <a:lumMod val="40000"/>
              <a:lumOff val="60000"/>
            </a:schemeClr>
          </a:solidFill>
          <a:ln>
            <a:solidFill>
              <a:srgbClr val="00B050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Hello!    I’m  A </a:t>
            </a:r>
            <a:r>
              <a:rPr lang="en-US" sz="4400" dirty="0" smtClean="0">
                <a:solidFill>
                  <a:srgbClr val="FF0000"/>
                </a:solidFill>
              </a:rPr>
              <a:t>BLACK CAT / MONSTER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 descr="i?id=84772735-03-72&amp;n=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556792"/>
            <a:ext cx="7992888" cy="4896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116</TotalTime>
  <Words>146</Words>
  <Application>Microsoft Office PowerPoint</Application>
  <PresentationFormat>Экран (4:3)</PresentationFormat>
  <Paragraphs>33</Paragraphs>
  <Slides>38</Slides>
  <Notes>0</Notes>
  <HiddenSlides>0</HiddenSlides>
  <MMClips>2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Трек</vt:lpstr>
      <vt:lpstr>Слайд 1</vt:lpstr>
      <vt:lpstr>Слайд 2</vt:lpstr>
      <vt:lpstr>Choose the correct variant</vt:lpstr>
      <vt:lpstr>Слайд 4</vt:lpstr>
      <vt:lpstr>Hello!    I’m A  GHOST/  A SPIDER.</vt:lpstr>
      <vt:lpstr>Hello!    I’m  A GHOST.</vt:lpstr>
      <vt:lpstr>Hello!    I’m  A WITCH / LANTERN</vt:lpstr>
      <vt:lpstr>Hello!    I’m  A LANTERN</vt:lpstr>
      <vt:lpstr>Hello!    I’m  A BLACK CAT / MONSTER</vt:lpstr>
      <vt:lpstr>Hello!    I’m  A BLACK CAT </vt:lpstr>
      <vt:lpstr>I’M A WITCH / VAMPIRE</vt:lpstr>
      <vt:lpstr>I’M A WITCH</vt:lpstr>
      <vt:lpstr>I’M A LANTERN/ SPIDER</vt:lpstr>
      <vt:lpstr>I’M A SPIDER</vt:lpstr>
      <vt:lpstr>I’M A BLACK CAT/ MONSTER</vt:lpstr>
      <vt:lpstr>Слайд 16</vt:lpstr>
      <vt:lpstr>I’M A VAMPIRE/ MONSTER</vt:lpstr>
      <vt:lpstr>I’M  A VAMPIRE</vt:lpstr>
      <vt:lpstr>I’m a skeleton/ a witch</vt:lpstr>
      <vt:lpstr>I’m a skeleton</vt:lpstr>
      <vt:lpstr>Слайд 21</vt:lpstr>
      <vt:lpstr>They   are  b……..</vt:lpstr>
      <vt:lpstr>They   are  black cats</vt:lpstr>
      <vt:lpstr>He  is a V…….</vt:lpstr>
      <vt:lpstr>He is a vampire</vt:lpstr>
      <vt:lpstr>They are m……</vt:lpstr>
      <vt:lpstr>They are monsters</vt:lpstr>
      <vt:lpstr>It is a g…</vt:lpstr>
      <vt:lpstr>It is a gost</vt:lpstr>
      <vt:lpstr>It’s  a s……..</vt:lpstr>
      <vt:lpstr>It’s  a skeleton</vt:lpstr>
      <vt:lpstr>They  are w……</vt:lpstr>
      <vt:lpstr>They  are witches.</vt:lpstr>
      <vt:lpstr>They are s…</vt:lpstr>
      <vt:lpstr>They are spiders</vt:lpstr>
      <vt:lpstr>Слайд 36</vt:lpstr>
      <vt:lpstr>Слайд 37</vt:lpstr>
      <vt:lpstr>Слайд 38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Feel</dc:creator>
  <cp:lastModifiedBy>Kelly</cp:lastModifiedBy>
  <cp:revision>15</cp:revision>
  <dcterms:created xsi:type="dcterms:W3CDTF">2013-10-27T18:10:33Z</dcterms:created>
  <dcterms:modified xsi:type="dcterms:W3CDTF">2013-12-09T19:03:44Z</dcterms:modified>
</cp:coreProperties>
</file>