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6FC8-F7F4-4328-9F5D-BB206F6ECCCE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8C9-708B-4784-8E0E-1BFD502A1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6FC8-F7F4-4328-9F5D-BB206F6ECCCE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8C9-708B-4784-8E0E-1BFD502A1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6FC8-F7F4-4328-9F5D-BB206F6ECCCE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8C9-708B-4784-8E0E-1BFD502A1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6FC8-F7F4-4328-9F5D-BB206F6ECCCE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8C9-708B-4784-8E0E-1BFD502A1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6FC8-F7F4-4328-9F5D-BB206F6ECCCE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8C9-708B-4784-8E0E-1BFD502A1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6FC8-F7F4-4328-9F5D-BB206F6ECCCE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8C9-708B-4784-8E0E-1BFD502A1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6FC8-F7F4-4328-9F5D-BB206F6ECCCE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8C9-708B-4784-8E0E-1BFD502A1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6FC8-F7F4-4328-9F5D-BB206F6ECCCE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8C9-708B-4784-8E0E-1BFD502A1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6FC8-F7F4-4328-9F5D-BB206F6ECCCE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8C9-708B-4784-8E0E-1BFD502A1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6FC8-F7F4-4328-9F5D-BB206F6ECCCE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8C9-708B-4784-8E0E-1BFD502A1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6FC8-F7F4-4328-9F5D-BB206F6ECCCE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8C9-708B-4784-8E0E-1BFD502A1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B6FC8-F7F4-4328-9F5D-BB206F6ECCCE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1E8C9-708B-4784-8E0E-1BFD502A1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User\Desktop\Ok%20Go%20-%20Here%20It%20Goes%20Again%20(Pesnya%20iz%20seriala%20'Kuhnya'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Ok%20Go%20-%20Here%20It%20Goes%20Again%20(Pesnya%20iz%20seriala%20'Kuhnya').mp3" TargetMode="Externa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                   In my lunch box</a:t>
            </a:r>
            <a:r>
              <a:rPr lang="ru-RU" dirty="0" smtClean="0">
                <a:solidFill>
                  <a:srgbClr val="C00000"/>
                </a:solidFill>
              </a:rPr>
              <a:t> ( </a:t>
            </a:r>
            <a:r>
              <a:rPr lang="en-US" dirty="0" smtClean="0">
                <a:solidFill>
                  <a:srgbClr val="C00000"/>
                </a:solidFill>
              </a:rPr>
              <a:t>Module3)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                                                         Учитель английского языка </a:t>
            </a:r>
          </a:p>
          <a:p>
            <a:r>
              <a:rPr lang="ru-RU" b="1" dirty="0" smtClean="0"/>
              <a:t>                                                   МБОУ «</a:t>
            </a:r>
            <a:r>
              <a:rPr lang="ru-RU" b="1" dirty="0" err="1" smtClean="0"/>
              <a:t>Оборонинская</a:t>
            </a:r>
            <a:r>
              <a:rPr lang="ru-RU" b="1" dirty="0" smtClean="0"/>
              <a:t> </a:t>
            </a:r>
            <a:r>
              <a:rPr lang="ru-RU" b="1" dirty="0" err="1" smtClean="0"/>
              <a:t>сош</a:t>
            </a:r>
            <a:r>
              <a:rPr lang="ru-RU" b="1" dirty="0" smtClean="0"/>
              <a:t>» Казакова Г.С.</a:t>
            </a:r>
            <a:endParaRPr lang="ru-RU" b="1" dirty="0"/>
          </a:p>
        </p:txBody>
      </p:sp>
      <p:pic>
        <p:nvPicPr>
          <p:cNvPr id="11266" name="Picture 2" descr="Lunch Box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1073" b="11073"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5" name="Ok Go - Here It Goes Again (Pesnya iz seriala 'Kuhnya'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Ok Go - Here It Goes Again (Pesnya iz seriala 'Kuhnya'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4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794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sausages</a:t>
            </a:r>
            <a:endParaRPr lang="ru-RU" dirty="0"/>
          </a:p>
        </p:txBody>
      </p:sp>
      <p:pic>
        <p:nvPicPr>
          <p:cNvPr id="4" name="Содержимое 3" descr="http://im0-tub-ru.yandex.net/i?id=41c02890a6063a4368169d2204a88c68-102-144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928802"/>
            <a:ext cx="571504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rice</a:t>
            </a:r>
            <a:endParaRPr lang="ru-RU" dirty="0"/>
          </a:p>
        </p:txBody>
      </p:sp>
      <p:pic>
        <p:nvPicPr>
          <p:cNvPr id="4" name="Содержимое 3" descr="http://im3-tub-ru.yandex.net/i?id=8ae340bc23b2dd87c313da861baa0cd6-138-144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57364"/>
            <a:ext cx="485778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popcorn</a:t>
            </a:r>
            <a:endParaRPr lang="ru-RU" dirty="0"/>
          </a:p>
        </p:txBody>
      </p:sp>
      <p:pic>
        <p:nvPicPr>
          <p:cNvPr id="4" name="Содержимое 3" descr="Does Popcorn Make The Movie More Enjoyable?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84726" y="1600200"/>
            <a:ext cx="37745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Coce</a:t>
            </a:r>
            <a:endParaRPr lang="ru-RU" dirty="0"/>
          </a:p>
        </p:txBody>
      </p:sp>
      <p:pic>
        <p:nvPicPr>
          <p:cNvPr id="4" name="Содержимое 3" descr="http://im0-tub-ru.yandex.net/i?id=7ed88af88a658b4030b7d6e5f062fa0a-62-144&amp;n=21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857364"/>
            <a:ext cx="5429287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k Go - Here It Goes Again (Pesnya iz seriala 'Kuhnya'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794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school canteen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 Can I have some meat and potatoes, please?</a:t>
            </a:r>
          </a:p>
          <a:p>
            <a:r>
              <a:rPr lang="en-US" dirty="0" smtClean="0"/>
              <a:t>- Here you are!</a:t>
            </a:r>
          </a:p>
          <a:p>
            <a:r>
              <a:rPr lang="en-US" dirty="0" smtClean="0"/>
              <a:t>- Thank you!</a:t>
            </a:r>
            <a:endParaRPr lang="ru-RU" dirty="0"/>
          </a:p>
        </p:txBody>
      </p:sp>
      <p:pic>
        <p:nvPicPr>
          <p:cNvPr id="5" name="Рисунок 4" descr="Школьный сайт - Питани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714752"/>
            <a:ext cx="2042155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ee6c0310e9f39e3d8a72062cf2db5508-128-144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290"/>
            <a:ext cx="1554480" cy="142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://im1-tub-ru.yandex.net/i?id=e324581041918536ed5ac518e34d8c16-65-144&amp;n=21"/>
          <p:cNvPicPr>
            <a:picLocks noGr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857364"/>
            <a:ext cx="3429024" cy="2720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potatoes</a:t>
            </a:r>
            <a:endParaRPr lang="ru-RU" dirty="0"/>
          </a:p>
        </p:txBody>
      </p:sp>
      <p:pic>
        <p:nvPicPr>
          <p:cNvPr id="4" name="Содержимое 3" descr="http://im3-tub-ru.yandex.net/i?id=5c17c8420eae544e9e13bcfeb9664622-142-144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00240"/>
            <a:ext cx="542928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0-tub-ru.yandex.net/i?id=d092245e4b37933a7e2c2ec7bb5b89bd-80-14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4507" y="1476103"/>
            <a:ext cx="6234985" cy="390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biscuits</a:t>
            </a:r>
            <a:endParaRPr lang="ru-RU" dirty="0"/>
          </a:p>
        </p:txBody>
      </p:sp>
      <p:pic>
        <p:nvPicPr>
          <p:cNvPr id="4" name="Содержимое 3" descr="http://im0-tub-ru.yandex.net/i?id=2433ad0651f19312201c7ee54a06e884-49-144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000240"/>
            <a:ext cx="437676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</a:t>
            </a:r>
            <a:endParaRPr lang="ru-RU" dirty="0"/>
          </a:p>
        </p:txBody>
      </p:sp>
      <p:pic>
        <p:nvPicPr>
          <p:cNvPr id="4" name="Содержимое 3" descr="http://im1-tub-ru.yandex.net/i?id=59815dd4a2293033731536501f8f41f8-98-144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14488"/>
            <a:ext cx="492922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cake</a:t>
            </a:r>
            <a:endParaRPr lang="ru-RU" dirty="0"/>
          </a:p>
        </p:txBody>
      </p:sp>
      <p:pic>
        <p:nvPicPr>
          <p:cNvPr id="4" name="Содержимое 3" descr="Кусочек тортика или пирожное утром не только фигуре не повредят, но и помогут стать стройнее. Израил. Обсудим-ка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1229" y="1600200"/>
            <a:ext cx="724154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juice</a:t>
            </a:r>
            <a:endParaRPr lang="ru-RU" dirty="0"/>
          </a:p>
        </p:txBody>
      </p:sp>
      <p:pic>
        <p:nvPicPr>
          <p:cNvPr id="4" name="Содержимое 3" descr="Коктейль Отвёртк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pasta</a:t>
            </a:r>
            <a:endParaRPr lang="ru-RU" dirty="0"/>
          </a:p>
        </p:txBody>
      </p:sp>
      <p:pic>
        <p:nvPicPr>
          <p:cNvPr id="4" name="Содержимое 3" descr="Cheesy Macaroni Recip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74" y="2015331"/>
            <a:ext cx="500064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carrots</a:t>
            </a:r>
            <a:endParaRPr lang="ru-RU" dirty="0"/>
          </a:p>
        </p:txBody>
      </p:sp>
      <p:pic>
        <p:nvPicPr>
          <p:cNvPr id="4" name="Содержимое 3" descr="Чудодейственные свойства Моркови. Интернет портал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33562" y="1820069"/>
            <a:ext cx="547687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58</Words>
  <Application>Microsoft Office PowerPoint</Application>
  <PresentationFormat>Экран (4:3)</PresentationFormat>
  <Paragraphs>19</Paragraphs>
  <Slides>14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                    In my lunch box ( Module3)</vt:lpstr>
      <vt:lpstr>potatoes</vt:lpstr>
      <vt:lpstr>meat</vt:lpstr>
      <vt:lpstr>biscuits</vt:lpstr>
      <vt:lpstr>milk</vt:lpstr>
      <vt:lpstr>cake</vt:lpstr>
      <vt:lpstr>Orange juice</vt:lpstr>
      <vt:lpstr>pasta</vt:lpstr>
      <vt:lpstr>carrots</vt:lpstr>
      <vt:lpstr>sausages</vt:lpstr>
      <vt:lpstr>rice</vt:lpstr>
      <vt:lpstr>popcorn</vt:lpstr>
      <vt:lpstr>Coce</vt:lpstr>
      <vt:lpstr>In the school canteen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my lunch box ( Module3)</dc:title>
  <dc:creator>User</dc:creator>
  <cp:lastModifiedBy>User</cp:lastModifiedBy>
  <cp:revision>7</cp:revision>
  <dcterms:created xsi:type="dcterms:W3CDTF">2014-11-25T16:56:24Z</dcterms:created>
  <dcterms:modified xsi:type="dcterms:W3CDTF">2014-11-25T17:49:08Z</dcterms:modified>
</cp:coreProperties>
</file>