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86E2-DA71-419A-8E7E-47CFAC4C299E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7A17-D053-4D09-8EAA-AE8582F5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I like it!</a:t>
            </a:r>
            <a:br>
              <a:rPr lang="en-US" sz="3200" dirty="0" smtClean="0"/>
            </a:br>
            <a:r>
              <a:rPr lang="ru-RU" sz="3200" dirty="0" smtClean="0"/>
              <a:t>Введение </a:t>
            </a:r>
            <a:r>
              <a:rPr lang="ru-RU" sz="3200" dirty="0" smtClean="0"/>
              <a:t>лексики по теме «Еда» ( 3 класс)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Учитель английского языка МБОУ «</a:t>
            </a:r>
            <a:r>
              <a:rPr lang="ru-RU" sz="2400" dirty="0" err="1" smtClean="0"/>
              <a:t>Оборонинская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сош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Казакова Г.С.</a:t>
            </a:r>
            <a:endParaRPr lang="ru-RU" sz="2400" dirty="0"/>
          </a:p>
        </p:txBody>
      </p:sp>
      <p:pic>
        <p:nvPicPr>
          <p:cNvPr id="4" name="Рисунок 3" descr="http://im3-tub-ru.yandex.net/i?id=9ac2f6d09a6abd5fa129fc8ad9696a12-58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322217">
            <a:off x="-10433" y="4067517"/>
            <a:ext cx="2613174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от это завтрак. Рецепты правильного детского питан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17" cy="235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Все новости Свет и тени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857496"/>
            <a:ext cx="20002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лимонад.jpe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5000612"/>
            <a:ext cx="15001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урица в духовке целиком рецепт Все для дам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9581695">
            <a:off x="2160449" y="235342"/>
            <a:ext cx="2150864" cy="174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отребление куриных яиц повышает риск развития опасной болезни. - LadyCenter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9696276">
            <a:off x="6888862" y="373488"/>
            <a:ext cx="1928826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Фотосток: Овощи - урожай &quot; PixelBrush - Портал о дизайне. Скачать фото, картинки, обои, рисунки, иконки, клипарты, векторный кли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20256290">
            <a:off x="5762924" y="4393155"/>
            <a:ext cx="24288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&quot;Луганскхолод&quot;. Все новости, помеченные &quot;Луганскхолод&quot; на Мета Новостях.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5286388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Бьюти-тест : выдерните один волос и опустите его в стакан с чистой водой. Если волос остается Женский онлайн журнал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9553" y="4857760"/>
            <a:ext cx="121444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КРАСИВО И ВКУСНО!!!!+++++ / Другое / FotoMem.Ru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 rot="1585458">
            <a:off x="4368562" y="335883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ru-RU" dirty="0"/>
          </a:p>
        </p:txBody>
      </p:sp>
      <p:pic>
        <p:nvPicPr>
          <p:cNvPr id="4" name="Содержимое 3" descr="Потребление куриных яиц повышает риск развития опасной болезни. - LadyCent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3549" y="1600200"/>
            <a:ext cx="59969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Burgers</a:t>
            </a:r>
            <a:endParaRPr lang="ru-RU" dirty="0"/>
          </a:p>
        </p:txBody>
      </p:sp>
      <p:pic>
        <p:nvPicPr>
          <p:cNvPr id="4" name="Содержимое 3" descr="Все новости Свет и тен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64360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Vegetables</a:t>
            </a:r>
            <a:endParaRPr lang="ru-RU" dirty="0"/>
          </a:p>
        </p:txBody>
      </p:sp>
      <p:pic>
        <p:nvPicPr>
          <p:cNvPr id="4" name="Содержимое 3" descr="Фотосток: Овощи - урожай &quot; PixelBrush - Портал о дизайне. Скачать фото, картинки, обои, рисунки, иконки, клипарты, векторный кл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091531"/>
            <a:ext cx="47625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  <a:endParaRPr lang="ru-RU" dirty="0"/>
          </a:p>
        </p:txBody>
      </p:sp>
      <p:pic>
        <p:nvPicPr>
          <p:cNvPr id="6" name="Содержимое 5" descr="Курица в духовке целиком рецепт Все для да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080" y="1600200"/>
            <a:ext cx="74678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cream</a:t>
            </a:r>
            <a:endParaRPr lang="ru-RU" dirty="0"/>
          </a:p>
        </p:txBody>
      </p:sp>
      <p:pic>
        <p:nvPicPr>
          <p:cNvPr id="4" name="Содержимое 3" descr="&quot;Луганскхолод&quot;. Все новости, помеченные &quot;Луганскхолод&quot; на Мета Новостях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2386" y="1600200"/>
            <a:ext cx="47392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Chocolate</a:t>
            </a:r>
            <a:endParaRPr lang="ru-RU" dirty="0"/>
          </a:p>
        </p:txBody>
      </p:sp>
      <p:pic>
        <p:nvPicPr>
          <p:cNvPr id="4" name="Содержимое 3" descr="КРАСИВО И ВКУСНО!!!!+++++ / Другое / FotoMem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Sandwich</a:t>
            </a:r>
            <a:endParaRPr lang="ru-RU" dirty="0"/>
          </a:p>
        </p:txBody>
      </p:sp>
      <p:pic>
        <p:nvPicPr>
          <p:cNvPr id="4" name="Содержимое 3" descr="http://im3-tub-ru.yandex.net/i?id=9ac2f6d09a6abd5fa129fc8ad9696a12-58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550072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ru-RU" dirty="0"/>
          </a:p>
        </p:txBody>
      </p:sp>
      <p:pic>
        <p:nvPicPr>
          <p:cNvPr id="4" name="Содержимое 3" descr="Бьюти-тест : выдерните один волос и опустите его в стакан с чистой водой. Если волос остается Женский онлайн журна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3692" y="1600200"/>
            <a:ext cx="30366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Lemonade</a:t>
            </a:r>
            <a:endParaRPr lang="ru-RU" dirty="0"/>
          </a:p>
        </p:txBody>
      </p:sp>
      <p:pic>
        <p:nvPicPr>
          <p:cNvPr id="4" name="Содержимое 3" descr="лимонад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Pizza</a:t>
            </a:r>
            <a:endParaRPr lang="ru-RU" dirty="0"/>
          </a:p>
        </p:txBody>
      </p:sp>
      <p:pic>
        <p:nvPicPr>
          <p:cNvPr id="4" name="Содержимое 3" descr="Вот это завтрак. Рецепты правильного детского питани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I like it! Введение лексики по теме «Еда» ( 3 класс)</vt:lpstr>
      <vt:lpstr>Vegetables</vt:lpstr>
      <vt:lpstr>Chicken</vt:lpstr>
      <vt:lpstr>Ice cream</vt:lpstr>
      <vt:lpstr>Chocolate</vt:lpstr>
      <vt:lpstr>Sandwich</vt:lpstr>
      <vt:lpstr>Water</vt:lpstr>
      <vt:lpstr>Lemonade</vt:lpstr>
      <vt:lpstr>Pizza</vt:lpstr>
      <vt:lpstr>Eggs</vt:lpstr>
      <vt:lpstr>Burgers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2014-11-11T18:44:45Z</dcterms:created>
  <dcterms:modified xsi:type="dcterms:W3CDTF">2014-11-11T19:54:10Z</dcterms:modified>
</cp:coreProperties>
</file>