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75" r:id="rId2"/>
    <p:sldId id="257" r:id="rId3"/>
    <p:sldId id="266" r:id="rId4"/>
    <p:sldId id="261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3599C35-5033-4707-AF38-468185A596CB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61EE431-CFE6-402D-9303-F9317E869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6A229-C8AA-43F2-976C-EF44689BEBFA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C1B6-94C6-466A-A106-65123D886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52563-BD18-498B-8106-BB1AD35A6DAD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7FF90-9CCC-4F59-B523-5E46D220D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D29F-68EF-42F6-9B3F-D17ED0D98430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19B97-A36C-4748-9038-A1CA52ADB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BBD76-1D91-4729-BFEE-B2410FFB4F9F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9ACC1-42CE-4D03-8D3E-0EECBF788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C9745-A89B-4DD6-8C82-893ED3924614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B23A1-3D9D-4A2C-857C-D73C58F64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F41C7-CF1F-4932-9CD8-369DB8748759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572D0-E507-4177-B2B4-D351FAF04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1B5A3-EB24-4513-8D51-1D997F582A5C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4E0D3-4163-423A-B1E0-8DAB59313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DDDB-F43A-41B2-9E90-3802BF8401A1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F1F85-4096-4898-B7D3-06DBB34F1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7C7F5-53A3-48C1-B722-B258A4888C4F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B7571-EFB6-4714-A3CC-E5716029A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1AB37-8420-426E-A1D4-23BB81709592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964D-16AA-471F-9B7C-305F5B82D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3F2B1-2C99-4B61-B049-9D2516276CA7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A70D5-D21D-4E7D-A2EF-9BFD0D4E4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66645C-DC9F-4BFA-9C4C-9A282862FA12}" type="datetime1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5DF1AE-475A-4D99-8B8D-65D1E35A7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egalega.ucoz.ru/news/smeshariki_detskie_kartinki/2010-07-01-46" TargetMode="External"/><Relationship Id="rId2" Type="http://schemas.openxmlformats.org/officeDocument/2006/relationships/hyperlink" Target="http://smeshariky.narod.ru/4/Photoframes/36.jpg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рина\Рабочий стол\Математика со Смешариками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79512" y="5517232"/>
            <a:ext cx="5976664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5517232"/>
            <a:ext cx="6084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Хохлова Ирина Борисовна, </a:t>
            </a:r>
          </a:p>
          <a:p>
            <a:pPr algn="ctr" eaLnBrk="1" hangingPunct="1">
              <a:defRPr/>
            </a:pPr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ctr" eaLnBrk="1" hangingPunct="1">
              <a:defRPr/>
            </a:pPr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МБОУ «Гимназия №166 г.Новоалтайска Алтайского края»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3645024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i="1" dirty="0" smtClean="0">
                <a:solidFill>
                  <a:srgbClr val="3366CC"/>
                </a:solidFill>
                <a:latin typeface="Georgia" pitchFamily="18" charset="0"/>
                <a:cs typeface="Times New Roman" pitchFamily="18" charset="0"/>
              </a:rPr>
              <a:t>(</a:t>
            </a:r>
            <a:r>
              <a:rPr lang="ru-RU" b="1" i="1" smtClean="0">
                <a:solidFill>
                  <a:srgbClr val="3366CC"/>
                </a:solidFill>
                <a:latin typeface="Georgia" pitchFamily="18" charset="0"/>
                <a:cs typeface="Times New Roman" pitchFamily="18" charset="0"/>
              </a:rPr>
              <a:t>КИМ 1 </a:t>
            </a:r>
            <a:r>
              <a:rPr lang="ru-RU" b="1" i="1" dirty="0" smtClean="0">
                <a:solidFill>
                  <a:srgbClr val="3366CC"/>
                </a:solidFill>
                <a:latin typeface="Georgia" pitchFamily="18" charset="0"/>
                <a:cs typeface="Times New Roman" pitchFamily="18" charset="0"/>
              </a:rPr>
              <a:t>класс)</a:t>
            </a:r>
            <a:endParaRPr lang="ru-RU" b="1" i="1" dirty="0" smtClean="0">
              <a:solidFill>
                <a:srgbClr val="3366CC"/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1412776"/>
            <a:ext cx="33843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 smtClean="0">
                <a:solidFill>
                  <a:srgbClr val="3366CC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Таблица сложения и </a:t>
            </a:r>
          </a:p>
          <a:p>
            <a:pPr lvl="0" algn="ctr"/>
            <a:r>
              <a:rPr lang="ru-RU" sz="2800" b="1" i="1" dirty="0" smtClean="0">
                <a:solidFill>
                  <a:srgbClr val="3366CC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вычитания в пределах 20</a:t>
            </a:r>
            <a:endParaRPr lang="ru-RU" sz="2800" b="1" i="1" dirty="0" smtClean="0">
              <a:solidFill>
                <a:srgbClr val="3366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рина\Рабочий стол\Математика со Смешариками\сме3.png"/>
          <p:cNvPicPr>
            <a:picLocks noChangeAspect="1" noChangeArrowheads="1"/>
          </p:cNvPicPr>
          <p:nvPr/>
        </p:nvPicPr>
        <p:blipFill>
          <a:blip r:embed="rId4" cstate="print"/>
          <a:srcRect t="4321" b="14599"/>
          <a:stretch>
            <a:fillRect/>
          </a:stretch>
        </p:blipFill>
        <p:spPr bwMode="auto">
          <a:xfrm>
            <a:off x="7122790" y="4365104"/>
            <a:ext cx="2021210" cy="216977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980728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Из какого числа вычли </a:t>
            </a: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sz="3600" b="1" i="1" dirty="0" smtClean="0">
                <a:latin typeface="Georgia" pitchFamily="18" charset="0"/>
              </a:rPr>
              <a:t>, если получили </a:t>
            </a: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9?</a:t>
            </a:r>
            <a:endParaRPr lang="ru-RU" sz="6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717032"/>
            <a:ext cx="30439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8000" b="1" dirty="0" smtClean="0">
                <a:latin typeface="Arial" pitchFamily="34" charset="0"/>
                <a:cs typeface="Arial" pitchFamily="34" charset="0"/>
              </a:rPr>
              <a:t>из 11 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3717032"/>
            <a:ext cx="31005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8000" b="1" dirty="0" smtClean="0">
                <a:latin typeface="Arial" pitchFamily="34" charset="0"/>
                <a:cs typeface="Arial" pitchFamily="34" charset="0"/>
              </a:rPr>
              <a:t>из 12 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5229200"/>
            <a:ext cx="31005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8000" b="1" dirty="0" smtClean="0">
                <a:latin typeface="Arial" pitchFamily="34" charset="0"/>
                <a:cs typeface="Arial" pitchFamily="34" charset="0"/>
              </a:rPr>
              <a:t>из 13 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Извин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Извин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доров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C:\Documents and Settings\Ирина\Рабочий стол\с2.png"/>
          <p:cNvPicPr>
            <a:picLocks noChangeAspect="1" noChangeArrowheads="1"/>
          </p:cNvPicPr>
          <p:nvPr/>
        </p:nvPicPr>
        <p:blipFill>
          <a:blip r:embed="rId4" cstate="print"/>
          <a:srcRect b="10650"/>
          <a:stretch>
            <a:fillRect/>
          </a:stretch>
        </p:blipFill>
        <p:spPr bwMode="auto">
          <a:xfrm>
            <a:off x="6836792" y="3861048"/>
            <a:ext cx="2271712" cy="26978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1412776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Выбери знак, пропущенный в записи:  </a:t>
            </a:r>
            <a:r>
              <a:rPr lang="ru-RU" sz="6000" b="1" dirty="0" smtClean="0"/>
              <a:t>6+9 ….. 9+6</a:t>
            </a:r>
            <a:endParaRPr lang="ru-RU" sz="6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573016"/>
            <a:ext cx="7841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&lt;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3573016"/>
            <a:ext cx="7841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&gt;</a:t>
            </a:r>
            <a:endParaRPr lang="ru-RU" sz="8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3573016"/>
            <a:ext cx="7841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=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25069E-9 L 0.35087 -0.2641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Интернет - источники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6"/>
            <a:ext cx="8352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http://smeshariky.narod.ru/4/Photoframes/36.jpg</a:t>
            </a:r>
            <a:r>
              <a:rPr lang="ru-RU" sz="1200" dirty="0" smtClean="0"/>
              <a:t> фон слайда №1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28800"/>
            <a:ext cx="61926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"/>
              </a:rPr>
              <a:t>http://segalega.ucoz.ru/news/smeshariki_detskie_kartinki/2010-07-01-46</a:t>
            </a:r>
            <a:r>
              <a:rPr lang="ru-RU" sz="1200" dirty="0" smtClean="0"/>
              <a:t> </a:t>
            </a:r>
            <a:r>
              <a:rPr lang="ru-RU" sz="1200" dirty="0" err="1" smtClean="0"/>
              <a:t>смешарики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844824"/>
            <a:ext cx="8676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Звуковые эффекты использованы мной из презентации «Математическая рыбалка» Рожко Натальи Викторовны </a:t>
            </a:r>
            <a:r>
              <a:rPr lang="en-US" sz="1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ru-RU" sz="1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МОУ СОШ№32 г. Комсомольска–на- Амуре, учителя начальных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рина\Рабочий стол\смеш1.png"/>
          <p:cNvPicPr>
            <a:picLocks noChangeAspect="1" noChangeArrowheads="1"/>
          </p:cNvPicPr>
          <p:nvPr/>
        </p:nvPicPr>
        <p:blipFill>
          <a:blip r:embed="rId4" cstate="print"/>
          <a:srcRect l="3129" t="8764" b="14491"/>
          <a:stretch>
            <a:fillRect/>
          </a:stretch>
        </p:blipFill>
        <p:spPr bwMode="auto">
          <a:xfrm flipH="1">
            <a:off x="6804248" y="4077072"/>
            <a:ext cx="2160240" cy="2484963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1412776"/>
            <a:ext cx="864210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Выбери уменьшаемое, если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вычитаемое равно 6, а значение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разности равно 7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861048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10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3861048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15</a:t>
            </a:r>
            <a:endParaRPr lang="ru-RU" sz="8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3861048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13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Ирина\Рабочий стол\сме.png"/>
          <p:cNvPicPr>
            <a:picLocks noChangeAspect="1" noChangeArrowheads="1"/>
          </p:cNvPicPr>
          <p:nvPr/>
        </p:nvPicPr>
        <p:blipFill>
          <a:blip r:embed="rId4" cstate="print"/>
          <a:srcRect l="13034" t="8277" r="6153" b="10330"/>
          <a:stretch>
            <a:fillRect/>
          </a:stretch>
        </p:blipFill>
        <p:spPr bwMode="auto">
          <a:xfrm>
            <a:off x="6372200" y="4077072"/>
            <a:ext cx="2520280" cy="23983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1556792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Увеличь число </a:t>
            </a:r>
            <a:r>
              <a:rPr lang="ru-RU" sz="6000" b="1" dirty="0" smtClean="0"/>
              <a:t>9</a:t>
            </a:r>
            <a:r>
              <a:rPr lang="ru-RU" sz="3600" b="1" i="1" dirty="0" smtClean="0"/>
              <a:t> </a:t>
            </a:r>
            <a:r>
              <a:rPr lang="ru-RU" sz="3600" b="1" i="1" dirty="0" smtClean="0">
                <a:latin typeface="Georgia" pitchFamily="18" charset="0"/>
              </a:rPr>
              <a:t>на</a:t>
            </a:r>
            <a:r>
              <a:rPr lang="ru-RU" sz="3600" b="1" i="1" dirty="0" smtClean="0"/>
              <a:t> </a:t>
            </a:r>
            <a:r>
              <a:rPr lang="ru-RU" sz="6000" b="1" dirty="0" smtClean="0"/>
              <a:t>5</a:t>
            </a:r>
            <a:r>
              <a:rPr lang="ru-RU" sz="3600" b="1" i="1" dirty="0" smtClean="0"/>
              <a:t>. </a:t>
            </a:r>
          </a:p>
          <a:p>
            <a:pPr algn="ctr"/>
            <a:r>
              <a:rPr lang="ru-RU" sz="3600" b="1" i="1" dirty="0" smtClean="0">
                <a:latin typeface="Georgia" pitchFamily="18" charset="0"/>
              </a:rPr>
              <a:t>Какое число получится?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3645024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15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645024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14</a:t>
            </a:r>
            <a:endParaRPr lang="ru-RU" sz="8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3645024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13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тлич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Documents and Settings\Ирина\Рабочий стол\смешар.png"/>
          <p:cNvPicPr>
            <a:picLocks noChangeAspect="1" noChangeArrowheads="1"/>
          </p:cNvPicPr>
          <p:nvPr/>
        </p:nvPicPr>
        <p:blipFill>
          <a:blip r:embed="rId4" cstate="print"/>
          <a:srcRect l="15048" t="11206" r="8576" b="12698"/>
          <a:stretch>
            <a:fillRect/>
          </a:stretch>
        </p:blipFill>
        <p:spPr bwMode="auto">
          <a:xfrm flipH="1">
            <a:off x="6191672" y="4005064"/>
            <a:ext cx="2952328" cy="24702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4128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Georgia" pitchFamily="18" charset="0"/>
              </a:rPr>
              <a:t>На сколько </a:t>
            </a:r>
            <a:r>
              <a:rPr lang="ru-RU" sz="6000" b="1" dirty="0" smtClean="0"/>
              <a:t>12 </a:t>
            </a:r>
            <a:r>
              <a:rPr lang="ru-RU" dirty="0" smtClean="0"/>
              <a:t> </a:t>
            </a:r>
            <a:r>
              <a:rPr lang="ru-RU" sz="3600" b="1" i="1" dirty="0" smtClean="0">
                <a:latin typeface="Georgia" pitchFamily="18" charset="0"/>
              </a:rPr>
              <a:t>больше, чем </a:t>
            </a:r>
            <a:r>
              <a:rPr lang="ru-RU" sz="6000" b="1" dirty="0" smtClean="0"/>
              <a:t>7?</a:t>
            </a:r>
            <a:endParaRPr lang="ru-RU" sz="6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996952"/>
            <a:ext cx="22317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на 7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2924944"/>
            <a:ext cx="22317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на 5</a:t>
            </a:r>
            <a:endParaRPr lang="ru-RU" sz="8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4797152"/>
            <a:ext cx="22317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на 6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Извин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Извин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, делаешь успехи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см1.png"/>
          <p:cNvPicPr>
            <a:picLocks noChangeAspect="1" noChangeArrowheads="1"/>
          </p:cNvPicPr>
          <p:nvPr/>
        </p:nvPicPr>
        <p:blipFill>
          <a:blip r:embed="rId4" cstate="print"/>
          <a:srcRect t="2109" r="4641" b="10091"/>
          <a:stretch>
            <a:fillRect/>
          </a:stretch>
        </p:blipFill>
        <p:spPr bwMode="auto">
          <a:xfrm>
            <a:off x="7122790" y="4149080"/>
            <a:ext cx="2021210" cy="24676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628800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Georgia" pitchFamily="18" charset="0"/>
              </a:rPr>
              <a:t>Выбери сумму, значение которой равно </a:t>
            </a:r>
            <a:r>
              <a:rPr lang="ru-RU" sz="6000" b="1" dirty="0" smtClean="0"/>
              <a:t>17</a:t>
            </a:r>
            <a:endParaRPr lang="ru-RU" sz="6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429000"/>
            <a:ext cx="19896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5+7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3429000"/>
            <a:ext cx="23022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20-3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4941168"/>
            <a:ext cx="19896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8+9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еча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еча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, делаешь успехи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Documents and Settings\Ирина\Рабочий стол\Математика со Смешариками\1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4365104"/>
            <a:ext cx="1835696" cy="215453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Выбери разность, значение которой равно </a:t>
            </a:r>
            <a:r>
              <a:rPr lang="ru-RU" sz="6000" b="1" dirty="0" smtClean="0"/>
              <a:t>5</a:t>
            </a:r>
            <a:endParaRPr lang="ru-RU" sz="6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5085184"/>
            <a:ext cx="22260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11-5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429000"/>
            <a:ext cx="2181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11-6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3429000"/>
            <a:ext cx="19896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5+0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о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доров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Ирина\Рабочий стол\см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732240" y="3789040"/>
            <a:ext cx="2195736" cy="279653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28766" y="548680"/>
            <a:ext cx="881523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Даны выражения: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7+8     8+5       9+2    </a:t>
            </a:r>
            <a:r>
              <a:rPr kumimoji="0" lang="ru-RU" sz="6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7+7</a:t>
            </a:r>
            <a:endParaRPr kumimoji="0" lang="ru-RU" sz="6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Найди сумму, в которой первое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слагаемое меньше, чем второе.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Выбери значение этой суммы.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933056"/>
            <a:ext cx="16113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14 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5301208"/>
            <a:ext cx="16113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15 </a:t>
            </a:r>
            <a:endParaRPr lang="ru-RU" sz="8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933056"/>
            <a:ext cx="15547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11 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чень жаль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чень жаль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Математика со Смешариками\с5.png"/>
          <p:cNvPicPr>
            <a:picLocks noChangeAspect="1" noChangeArrowheads="1"/>
          </p:cNvPicPr>
          <p:nvPr/>
        </p:nvPicPr>
        <p:blipFill>
          <a:blip r:embed="rId4" cstate="print"/>
          <a:srcRect l="14484" b="13010"/>
          <a:stretch>
            <a:fillRect/>
          </a:stretch>
        </p:blipFill>
        <p:spPr bwMode="auto">
          <a:xfrm>
            <a:off x="7524328" y="4581128"/>
            <a:ext cx="1800200" cy="20094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04" y="1268760"/>
            <a:ext cx="903649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Разгадай правило, по которому составлен ряд чисел: </a:t>
            </a:r>
          </a:p>
          <a:p>
            <a:pPr algn="ctr"/>
            <a:r>
              <a:rPr lang="ru-RU" sz="6000" b="1" dirty="0" smtClean="0">
                <a:latin typeface="Arial" pitchFamily="34" charset="0"/>
                <a:cs typeface="Arial" pitchFamily="34" charset="0"/>
              </a:rPr>
              <a:t>4, 12, 6, 14, 8, …. ? </a:t>
            </a:r>
            <a:r>
              <a:rPr lang="ru-RU" sz="3600" b="1" i="1" dirty="0" smtClean="0">
                <a:latin typeface="Georgia" pitchFamily="18" charset="0"/>
              </a:rPr>
              <a:t>Выбери число, которым нужно продолжить этот ряд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5085184"/>
            <a:ext cx="16113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18 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48693" y="5085184"/>
            <a:ext cx="16113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16 </a:t>
            </a:r>
            <a:endParaRPr lang="ru-RU" sz="8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5085184"/>
            <a:ext cx="16113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13 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доров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1092E-6 L 0.30087 -0.411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Ирина\Рабочий стол\сме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983760" y="3861048"/>
            <a:ext cx="2160240" cy="26746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556792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Можно ли представить число </a:t>
            </a: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17</a:t>
            </a:r>
            <a:r>
              <a:rPr lang="ru-RU" sz="3600" b="1" i="1" dirty="0" smtClean="0">
                <a:latin typeface="Georgia" pitchFamily="18" charset="0"/>
              </a:rPr>
              <a:t> в виде суммы двух одинаковых слагаемых?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4509120"/>
            <a:ext cx="175560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8000" b="1" dirty="0" smtClean="0"/>
              <a:t>да 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4509120"/>
            <a:ext cx="22133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8000" b="1" dirty="0" smtClean="0"/>
              <a:t>нет </a:t>
            </a:r>
            <a:endParaRPr lang="ru-RU" sz="8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еча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тлич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нач.школа 12. 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12. математика</Template>
  <TotalTime>288</TotalTime>
  <Words>237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нач.школа 12. математика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Интернет - источники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dc:description>http://aida.ucoz.ru</dc:description>
  <cp:lastModifiedBy>Ирина</cp:lastModifiedBy>
  <cp:revision>38</cp:revision>
  <dcterms:created xsi:type="dcterms:W3CDTF">2012-03-26T19:26:00Z</dcterms:created>
  <dcterms:modified xsi:type="dcterms:W3CDTF">2012-11-25T13:15:11Z</dcterms:modified>
</cp:coreProperties>
</file>